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8" r:id="rId3"/>
    <p:sldId id="257" r:id="rId4"/>
    <p:sldId id="265" r:id="rId5"/>
    <p:sldId id="267" r:id="rId6"/>
    <p:sldId id="263" r:id="rId7"/>
    <p:sldId id="261" r:id="rId8"/>
    <p:sldId id="268" r:id="rId9"/>
    <p:sldId id="270" r:id="rId10"/>
    <p:sldId id="269" r:id="rId11"/>
    <p:sldId id="260" r:id="rId12"/>
    <p:sldId id="271" r:id="rId13"/>
    <p:sldId id="273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82" r:id="rId22"/>
    <p:sldId id="280" r:id="rId23"/>
    <p:sldId id="28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66290-6A6E-436B-8F34-EF4878A66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869C21-BFDB-4B50-B7E7-40432981E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D32E8D-CF0C-4702-B338-119F9C402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C6E5-345C-48C2-9487-7B5924005F25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15B6E-1833-4BA5-8D50-521F8011C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012DFC-AB35-4943-8FCB-4E89A9D2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116E-166E-4D8C-8C7F-C5A039B26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79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AA2EC-3193-458E-B09B-D4B3B26EA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4D7224-DF73-4AE1-A7EA-2D79C8B6E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1F6A0-0191-4118-80CC-E8B939C76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C6E5-345C-48C2-9487-7B5924005F25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1F94B5-3848-4338-A18E-3E73B6DB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33F6A1-0DEB-4C39-8CDD-B7C6B46EE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116E-166E-4D8C-8C7F-C5A039B26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63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8991BA-0B4E-4962-9FA6-78D5D4CBFD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E5E033-C301-4B49-A1C3-21A274F65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F513AC-4EA1-429A-9FA4-0326970A0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C6E5-345C-48C2-9487-7B5924005F25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E85C7E-8E2B-49AA-824B-C8970AE4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0DD780-F6DC-4C41-82A8-BEAB2CA5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116E-166E-4D8C-8C7F-C5A039B26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05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AB59C-A2CC-4546-8B05-02FE5E66A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544028-D92C-44B9-9AD9-2390A3B40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5D15E3-6465-4283-829B-33A53859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C6E5-345C-48C2-9487-7B5924005F25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74911B-570F-4AAF-8EE9-5D66E332E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4F07CC-BBA4-49D7-99BC-CE04F5FF0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116E-166E-4D8C-8C7F-C5A039B26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9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43F8D-BE78-49A3-83EC-BCFBFCAED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E1C1F0-7B72-4377-A0F9-FC8C3AE19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C17A9-D5F5-4C74-9F81-63F887BA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C6E5-345C-48C2-9487-7B5924005F25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E75D55-8F5E-43DA-A05B-DE5A8A6F1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728DD2-8582-464B-BE63-F62E0A62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116E-166E-4D8C-8C7F-C5A039B26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75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B9E10-8890-44C1-AA87-CFED8C7F9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CB6056-9F7E-4A65-B982-AC39D9C59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767584-2495-4F95-8324-82393FE4B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59022E-F6AC-4E1C-9E85-4D508D7A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C6E5-345C-48C2-9487-7B5924005F25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218C53-EA38-49BA-A3D6-3A72EBB8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D3F5BD-F51D-489E-9062-26CFB835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116E-166E-4D8C-8C7F-C5A039B26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56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E39E8-79BD-4559-A1A9-E59B4C5B8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6695AA-C15E-4B88-A10B-C36639EE6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6CFAC7-336E-4EC0-B7AC-0765CCD39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BEC470-B61A-47AC-8136-F8DAE5142D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9FED6D-E5D2-4B93-AC85-CB7B7AFDE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27F61B-52B8-4D2B-9438-FE8733C8E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C6E5-345C-48C2-9487-7B5924005F25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483058-56B1-4E73-8A87-D20F2C24B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C7A88B-4264-4790-8581-18D4AD66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116E-166E-4D8C-8C7F-C5A039B26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12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D437C-7A5B-46CE-9FD2-4A61051B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9DE4ED-BA19-4999-A225-0955701E2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C6E5-345C-48C2-9487-7B5924005F25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57A296-341B-412C-B20B-BB9B3A20A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EA4426-98DC-4A8E-9E79-3C1C4FB3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116E-166E-4D8C-8C7F-C5A039B26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672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FD1969-6758-4493-81DD-5F8DC10F3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C6E5-345C-48C2-9487-7B5924005F25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33862E-CCE3-42AD-9E06-F08ADE992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FC5274-7048-43F6-9202-CEE3E1FEB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116E-166E-4D8C-8C7F-C5A039B26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69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27553-4828-4A22-ADEC-631FD169B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05D62-0669-4CEB-9F0D-B3ACE630E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180F97-0765-49F6-84B5-F657033EB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FC1416-3BE0-44D1-B794-29F6B962F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C6E5-345C-48C2-9487-7B5924005F25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746979-B429-48AC-B992-17223F272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F48656-3D1B-468D-A931-524797B1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116E-166E-4D8C-8C7F-C5A039B26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45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4CB5C-7079-450D-957D-F6AFD1FC1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7B218E-42CE-4C6C-8268-7ABFC6F74F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600EEA-8999-492E-9F00-760217510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FA1A20-0959-4617-BD9B-E9DDCED9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C6E5-345C-48C2-9487-7B5924005F25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6A16B2-48E4-40A8-91A1-D2C4ECD3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68AF56-4A63-442E-8951-6A830815D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116E-166E-4D8C-8C7F-C5A039B26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42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FAB44B-ECF1-4202-845E-164A2431C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565B55-7A1B-4C0B-B7E2-B9C57111A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2AEA5F-14A7-4C89-9239-59E886899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8C6E5-345C-48C2-9487-7B5924005F25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213BA-107D-41CD-A3B4-5FEC9ED2F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9A4A66-6133-48BE-841A-171D67AD3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B116E-166E-4D8C-8C7F-C5A039B26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C196B-43BD-473B-A97B-0A1B17E61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6888" y="1835427"/>
            <a:ext cx="9144000" cy="23876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번째 테스트</a:t>
            </a:r>
          </a:p>
        </p:txBody>
      </p:sp>
    </p:spTree>
    <p:extLst>
      <p:ext uri="{BB962C8B-B14F-4D97-AF65-F5344CB8AC3E}">
        <p14:creationId xmlns:p14="http://schemas.microsoft.com/office/powerpoint/2010/main" val="4266230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C196B-43BD-473B-A97B-0A1B17E61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6888" y="1827038"/>
            <a:ext cx="9144000" cy="2387600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번째 테스트</a:t>
            </a:r>
          </a:p>
        </p:txBody>
      </p:sp>
    </p:spTree>
    <p:extLst>
      <p:ext uri="{BB962C8B-B14F-4D97-AF65-F5344CB8AC3E}">
        <p14:creationId xmlns:p14="http://schemas.microsoft.com/office/powerpoint/2010/main" val="2040841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6449C7D-3B5C-4539-888F-FE3FB31DD3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61" b="10717"/>
          <a:stretch/>
        </p:blipFill>
        <p:spPr>
          <a:xfrm>
            <a:off x="471181" y="226503"/>
            <a:ext cx="11249636" cy="479011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A3BED83-6D39-4ABA-BDDE-B022F3252DF1}"/>
              </a:ext>
            </a:extLst>
          </p:cNvPr>
          <p:cNvSpPr/>
          <p:nvPr/>
        </p:nvSpPr>
        <p:spPr>
          <a:xfrm>
            <a:off x="3861448" y="778078"/>
            <a:ext cx="1350627" cy="174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C53FB7-A07E-4C5E-AA5F-117AF3CC3A95}"/>
              </a:ext>
            </a:extLst>
          </p:cNvPr>
          <p:cNvSpPr/>
          <p:nvPr/>
        </p:nvSpPr>
        <p:spPr>
          <a:xfrm>
            <a:off x="6757048" y="778078"/>
            <a:ext cx="1350627" cy="174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9556D0-256F-45F3-BF31-CEB93A8FE45D}"/>
              </a:ext>
            </a:extLst>
          </p:cNvPr>
          <p:cNvSpPr txBox="1"/>
          <p:nvPr/>
        </p:nvSpPr>
        <p:spPr>
          <a:xfrm>
            <a:off x="471181" y="5682991"/>
            <a:ext cx="429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 </a:t>
            </a:r>
            <a:r>
              <a:rPr lang="en-US" altLang="ko-KR" dirty="0"/>
              <a:t>6000</a:t>
            </a:r>
            <a:r>
              <a:rPr lang="ko-KR" altLang="en-US" dirty="0"/>
              <a:t>건을 </a:t>
            </a:r>
            <a:r>
              <a:rPr lang="en-US" altLang="ko-KR" dirty="0"/>
              <a:t>1</a:t>
            </a:r>
            <a:r>
              <a:rPr lang="ko-KR" altLang="en-US" dirty="0"/>
              <a:t>시간동안 예약실행 </a:t>
            </a:r>
            <a:r>
              <a:rPr lang="en-US" altLang="ko-KR" dirty="0"/>
              <a:t>- </a:t>
            </a:r>
            <a:r>
              <a:rPr lang="ko-KR" altLang="en-US" dirty="0"/>
              <a:t>성공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3273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318B0B-596F-4905-AD8C-A456F52FC434}"/>
              </a:ext>
            </a:extLst>
          </p:cNvPr>
          <p:cNvSpPr txBox="1"/>
          <p:nvPr/>
        </p:nvSpPr>
        <p:spPr>
          <a:xfrm>
            <a:off x="471181" y="2284324"/>
            <a:ext cx="11249637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총 </a:t>
            </a:r>
            <a:r>
              <a:rPr lang="en-US" altLang="ko-KR" dirty="0"/>
              <a:t>36600</a:t>
            </a:r>
            <a:r>
              <a:rPr lang="ko-KR" altLang="en-US" dirty="0"/>
              <a:t>건의 동작을 </a:t>
            </a:r>
            <a:r>
              <a:rPr lang="en-US" altLang="ko-KR" dirty="0"/>
              <a:t>3</a:t>
            </a:r>
            <a:r>
              <a:rPr lang="ko-KR" altLang="en-US" dirty="0"/>
              <a:t>시간 동안 수행했을 때 </a:t>
            </a:r>
            <a:r>
              <a:rPr lang="en-US" altLang="ko-KR" dirty="0"/>
              <a:t>DB</a:t>
            </a:r>
            <a:r>
              <a:rPr lang="ko-KR" altLang="en-US" dirty="0"/>
              <a:t>에 추가되는 동작의 양이 너무 많아 </a:t>
            </a:r>
            <a:r>
              <a:rPr lang="en-US" altLang="ko-KR" dirty="0"/>
              <a:t>Insert </a:t>
            </a:r>
            <a:r>
              <a:rPr lang="ko-KR" altLang="en-US" dirty="0"/>
              <a:t>에러 발생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----------------------------------------------------------------------------------------------------------------------</a:t>
            </a:r>
            <a:endParaRPr lang="ko-KR" altLang="en-US" dirty="0"/>
          </a:p>
          <a:p>
            <a:r>
              <a:rPr lang="ko-KR" altLang="en-US" dirty="0"/>
              <a:t>총 </a:t>
            </a:r>
            <a:r>
              <a:rPr lang="en-US" altLang="ko-KR" dirty="0"/>
              <a:t>3000</a:t>
            </a:r>
            <a:r>
              <a:rPr lang="ko-KR" altLang="en-US" dirty="0"/>
              <a:t>건</a:t>
            </a:r>
            <a:r>
              <a:rPr lang="en-US" altLang="ko-KR" dirty="0"/>
              <a:t>, 1</a:t>
            </a:r>
            <a:r>
              <a:rPr lang="ko-KR" altLang="en-US" dirty="0"/>
              <a:t>시간 </a:t>
            </a:r>
            <a:r>
              <a:rPr lang="en-US" altLang="ko-KR" dirty="0"/>
              <a:t>= </a:t>
            </a:r>
            <a:r>
              <a:rPr lang="ko-KR" altLang="en-US" dirty="0"/>
              <a:t>저장성공 </a:t>
            </a:r>
            <a:endParaRPr lang="en-US" altLang="ko-KR" dirty="0"/>
          </a:p>
          <a:p>
            <a:r>
              <a:rPr lang="ko-KR" altLang="en-US" dirty="0"/>
              <a:t>총 </a:t>
            </a:r>
            <a:r>
              <a:rPr lang="en-US" altLang="ko-KR" dirty="0"/>
              <a:t>6000</a:t>
            </a:r>
            <a:r>
              <a:rPr lang="ko-KR" altLang="en-US" dirty="0"/>
              <a:t>건</a:t>
            </a:r>
            <a:r>
              <a:rPr lang="en-US" altLang="ko-KR" dirty="0"/>
              <a:t>, 1</a:t>
            </a:r>
            <a:r>
              <a:rPr lang="ko-KR" altLang="en-US" dirty="0"/>
              <a:t>시간 </a:t>
            </a:r>
            <a:r>
              <a:rPr lang="en-US" altLang="ko-KR" dirty="0"/>
              <a:t>= </a:t>
            </a:r>
            <a:r>
              <a:rPr lang="ko-KR" altLang="en-US" dirty="0"/>
              <a:t>저장성공</a:t>
            </a:r>
            <a:endParaRPr lang="en-US" altLang="ko-KR" dirty="0"/>
          </a:p>
          <a:p>
            <a:r>
              <a:rPr lang="ko-KR" altLang="en-US" dirty="0"/>
              <a:t>총 </a:t>
            </a:r>
            <a:r>
              <a:rPr lang="en-US" altLang="ko-KR" dirty="0"/>
              <a:t>10000</a:t>
            </a:r>
            <a:r>
              <a:rPr lang="ko-KR" altLang="en-US" dirty="0"/>
              <a:t>건</a:t>
            </a:r>
            <a:r>
              <a:rPr lang="en-US" altLang="ko-KR" dirty="0"/>
              <a:t>, 1</a:t>
            </a:r>
            <a:r>
              <a:rPr lang="ko-KR" altLang="en-US" dirty="0"/>
              <a:t>시간 </a:t>
            </a:r>
            <a:r>
              <a:rPr lang="en-US" altLang="ko-KR" dirty="0"/>
              <a:t>40</a:t>
            </a:r>
            <a:r>
              <a:rPr lang="ko-KR" altLang="en-US" dirty="0"/>
              <a:t>분 </a:t>
            </a:r>
            <a:r>
              <a:rPr lang="en-US" altLang="ko-KR" dirty="0"/>
              <a:t>= </a:t>
            </a:r>
            <a:r>
              <a:rPr lang="ko-KR" altLang="en-US" dirty="0"/>
              <a:t>저장성공 </a:t>
            </a:r>
          </a:p>
        </p:txBody>
      </p:sp>
    </p:spTree>
    <p:extLst>
      <p:ext uri="{BB962C8B-B14F-4D97-AF65-F5344CB8AC3E}">
        <p14:creationId xmlns:p14="http://schemas.microsoft.com/office/powerpoint/2010/main" val="3236286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C196B-43BD-473B-A97B-0A1B17E61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6888" y="1827038"/>
            <a:ext cx="9144000" cy="2387600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번째 테스트</a:t>
            </a:r>
          </a:p>
        </p:txBody>
      </p:sp>
    </p:spTree>
    <p:extLst>
      <p:ext uri="{BB962C8B-B14F-4D97-AF65-F5344CB8AC3E}">
        <p14:creationId xmlns:p14="http://schemas.microsoft.com/office/powerpoint/2010/main" val="2032772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82F7F1-8A28-4086-8CBF-6F951EEACB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88" r="36491" b="12749"/>
          <a:stretch/>
        </p:blipFill>
        <p:spPr>
          <a:xfrm>
            <a:off x="268448" y="369115"/>
            <a:ext cx="7743039" cy="47062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53610B-E029-4F9A-BB7A-7989F943F3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007" r="66697" b="65466"/>
          <a:stretch/>
        </p:blipFill>
        <p:spPr>
          <a:xfrm>
            <a:off x="7804557" y="1907447"/>
            <a:ext cx="4060272" cy="62917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8A336FF-55D2-4DF3-90C7-B42B4C7A5A88}"/>
              </a:ext>
            </a:extLst>
          </p:cNvPr>
          <p:cNvSpPr/>
          <p:nvPr/>
        </p:nvSpPr>
        <p:spPr>
          <a:xfrm>
            <a:off x="5712485" y="1860259"/>
            <a:ext cx="1407208" cy="723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05998CF-7609-4038-9385-1CAA59E0E3FF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7119693" y="2222034"/>
            <a:ext cx="6848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9400C0-66A6-4077-9D0F-D0C71F390011}"/>
              </a:ext>
            </a:extLst>
          </p:cNvPr>
          <p:cNvSpPr txBox="1"/>
          <p:nvPr/>
        </p:nvSpPr>
        <p:spPr>
          <a:xfrm>
            <a:off x="7628388" y="2722227"/>
            <a:ext cx="429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 </a:t>
            </a:r>
            <a:r>
              <a:rPr lang="en-US" altLang="ko-KR" dirty="0"/>
              <a:t>8600</a:t>
            </a:r>
            <a:r>
              <a:rPr lang="ko-KR" altLang="en-US" dirty="0"/>
              <a:t>건을 </a:t>
            </a:r>
            <a:r>
              <a:rPr lang="en-US" altLang="ko-KR" dirty="0"/>
              <a:t>1</a:t>
            </a:r>
            <a:r>
              <a:rPr lang="ko-KR" altLang="en-US" dirty="0"/>
              <a:t>시간 </a:t>
            </a:r>
            <a:r>
              <a:rPr lang="en-US" altLang="ko-KR" dirty="0"/>
              <a:t>21</a:t>
            </a:r>
            <a:r>
              <a:rPr lang="ko-KR" altLang="en-US" dirty="0" err="1"/>
              <a:t>분동안</a:t>
            </a:r>
            <a:r>
              <a:rPr lang="ko-KR" altLang="en-US" dirty="0"/>
              <a:t> 예약실행 </a:t>
            </a: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270F32D-1374-4B32-A254-12FB8FB951CA}"/>
              </a:ext>
            </a:extLst>
          </p:cNvPr>
          <p:cNvSpPr/>
          <p:nvPr/>
        </p:nvSpPr>
        <p:spPr>
          <a:xfrm>
            <a:off x="3826360" y="4060272"/>
            <a:ext cx="1407208" cy="2782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5B70E3-9498-4D90-82F2-BA4BEBD5C54A}"/>
              </a:ext>
            </a:extLst>
          </p:cNvPr>
          <p:cNvSpPr txBox="1"/>
          <p:nvPr/>
        </p:nvSpPr>
        <p:spPr>
          <a:xfrm>
            <a:off x="8732940" y="1644815"/>
            <a:ext cx="1593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유저수</a:t>
            </a:r>
            <a:r>
              <a:rPr lang="ko-KR" altLang="en-US" sz="800" dirty="0"/>
              <a:t> </a:t>
            </a:r>
            <a:r>
              <a:rPr lang="en-US" altLang="ko-KR" sz="800" dirty="0"/>
              <a:t>|   </a:t>
            </a:r>
            <a:r>
              <a:rPr lang="ko-KR" altLang="en-US" sz="800" dirty="0"/>
              <a:t>실행시간  </a:t>
            </a:r>
            <a:r>
              <a:rPr lang="en-US" altLang="ko-KR" sz="800" dirty="0"/>
              <a:t>|</a:t>
            </a:r>
            <a:r>
              <a:rPr lang="ko-KR" altLang="en-US" sz="800" dirty="0"/>
              <a:t>반복횟수</a:t>
            </a:r>
          </a:p>
        </p:txBody>
      </p:sp>
    </p:spTree>
    <p:extLst>
      <p:ext uri="{BB962C8B-B14F-4D97-AF65-F5344CB8AC3E}">
        <p14:creationId xmlns:p14="http://schemas.microsoft.com/office/powerpoint/2010/main" val="3182486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8F705D9-D840-4706-B440-3E85662A60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19" t="73150" b="2630"/>
          <a:stretch/>
        </p:blipFill>
        <p:spPr>
          <a:xfrm>
            <a:off x="810898" y="595618"/>
            <a:ext cx="5285102" cy="166102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2416068-5136-4763-B968-9F1E777420FC}"/>
              </a:ext>
            </a:extLst>
          </p:cNvPr>
          <p:cNvSpPr/>
          <p:nvPr/>
        </p:nvSpPr>
        <p:spPr>
          <a:xfrm>
            <a:off x="810898" y="1619076"/>
            <a:ext cx="738231" cy="167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4A39E7-4355-4E9D-832B-4DE8CD849ABF}"/>
              </a:ext>
            </a:extLst>
          </p:cNvPr>
          <p:cNvSpPr/>
          <p:nvPr/>
        </p:nvSpPr>
        <p:spPr>
          <a:xfrm>
            <a:off x="3377948" y="1535186"/>
            <a:ext cx="1350608" cy="167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5CCE50-6912-4750-B7F0-0755801FBCF2}"/>
              </a:ext>
            </a:extLst>
          </p:cNvPr>
          <p:cNvSpPr txBox="1"/>
          <p:nvPr/>
        </p:nvSpPr>
        <p:spPr>
          <a:xfrm>
            <a:off x="810898" y="2541758"/>
            <a:ext cx="429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예약 시작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8383855-2CDE-4D4E-8754-76849DC6FB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19" t="72416"/>
          <a:stretch/>
        </p:blipFill>
        <p:spPr>
          <a:xfrm>
            <a:off x="810898" y="3431097"/>
            <a:ext cx="5285103" cy="189171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9A16A2-CEE5-488E-A049-D4EB4ABF41CC}"/>
              </a:ext>
            </a:extLst>
          </p:cNvPr>
          <p:cNvSpPr/>
          <p:nvPr/>
        </p:nvSpPr>
        <p:spPr>
          <a:xfrm>
            <a:off x="887797" y="4615344"/>
            <a:ext cx="1350608" cy="167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8F553C-50C1-447F-86F6-2EAFE5D2A39E}"/>
              </a:ext>
            </a:extLst>
          </p:cNvPr>
          <p:cNvSpPr/>
          <p:nvPr/>
        </p:nvSpPr>
        <p:spPr>
          <a:xfrm>
            <a:off x="3377948" y="4692244"/>
            <a:ext cx="1350608" cy="167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BCCBFE-0232-4C68-8717-4FFC0C1B2081}"/>
              </a:ext>
            </a:extLst>
          </p:cNvPr>
          <p:cNvSpPr txBox="1"/>
          <p:nvPr/>
        </p:nvSpPr>
        <p:spPr>
          <a:xfrm>
            <a:off x="837463" y="5721082"/>
            <a:ext cx="429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예약 종료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9213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3D0B07D-4BC9-409F-8ED4-47E425BF5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07" r="642" b="10843"/>
          <a:stretch/>
        </p:blipFill>
        <p:spPr>
          <a:xfrm>
            <a:off x="1568741" y="385894"/>
            <a:ext cx="8472881" cy="339736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6792894-83E3-4153-B549-078F0B54FB18}"/>
              </a:ext>
            </a:extLst>
          </p:cNvPr>
          <p:cNvSpPr/>
          <p:nvPr/>
        </p:nvSpPr>
        <p:spPr>
          <a:xfrm>
            <a:off x="4077050" y="771786"/>
            <a:ext cx="931178" cy="1426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609877-8C23-48F2-A825-7E65E6A79452}"/>
              </a:ext>
            </a:extLst>
          </p:cNvPr>
          <p:cNvSpPr/>
          <p:nvPr/>
        </p:nvSpPr>
        <p:spPr>
          <a:xfrm>
            <a:off x="6385421" y="771786"/>
            <a:ext cx="931178" cy="1426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D356E2-D356-402D-A51C-0C306BF4E758}"/>
              </a:ext>
            </a:extLst>
          </p:cNvPr>
          <p:cNvSpPr/>
          <p:nvPr/>
        </p:nvSpPr>
        <p:spPr>
          <a:xfrm>
            <a:off x="1568741" y="700479"/>
            <a:ext cx="1728132" cy="1426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2F354F-3216-4C4C-B422-1C81ACCA14D4}"/>
              </a:ext>
            </a:extLst>
          </p:cNvPr>
          <p:cNvSpPr txBox="1"/>
          <p:nvPr/>
        </p:nvSpPr>
        <p:spPr>
          <a:xfrm>
            <a:off x="1568740" y="4663693"/>
            <a:ext cx="506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 </a:t>
            </a:r>
            <a:r>
              <a:rPr lang="en-US" altLang="ko-KR" dirty="0"/>
              <a:t>8600</a:t>
            </a:r>
            <a:r>
              <a:rPr lang="ko-KR" altLang="en-US" dirty="0"/>
              <a:t>건을 </a:t>
            </a:r>
            <a:r>
              <a:rPr lang="en-US" altLang="ko-KR" dirty="0"/>
              <a:t>1</a:t>
            </a:r>
            <a:r>
              <a:rPr lang="ko-KR" altLang="en-US" dirty="0"/>
              <a:t>시간 </a:t>
            </a:r>
            <a:r>
              <a:rPr lang="en-US" altLang="ko-KR" dirty="0"/>
              <a:t>20</a:t>
            </a:r>
            <a:r>
              <a:rPr lang="ko-KR" altLang="en-US" dirty="0"/>
              <a:t>분 동안 예약실행 </a:t>
            </a:r>
            <a:r>
              <a:rPr lang="en-US" altLang="ko-KR" dirty="0"/>
              <a:t>- </a:t>
            </a:r>
            <a:r>
              <a:rPr lang="ko-KR" altLang="en-US" dirty="0"/>
              <a:t>성공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1521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C196B-43BD-473B-A97B-0A1B17E61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6888" y="1827038"/>
            <a:ext cx="9144000" cy="2387600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번째 테스트</a:t>
            </a:r>
          </a:p>
        </p:txBody>
      </p:sp>
    </p:spTree>
    <p:extLst>
      <p:ext uri="{BB962C8B-B14F-4D97-AF65-F5344CB8AC3E}">
        <p14:creationId xmlns:p14="http://schemas.microsoft.com/office/powerpoint/2010/main" val="2098277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18BFB72-64F9-44A8-94DC-1681170661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80" r="36698" b="16559"/>
          <a:stretch/>
        </p:blipFill>
        <p:spPr>
          <a:xfrm>
            <a:off x="327171" y="771787"/>
            <a:ext cx="7717872" cy="44881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AAE5D68-E628-4C8F-90EE-309A9C6AA6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134" r="66078" b="65466"/>
          <a:stretch/>
        </p:blipFill>
        <p:spPr>
          <a:xfrm>
            <a:off x="7863279" y="2343674"/>
            <a:ext cx="4135772" cy="62078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ACBD960-850B-4599-AC96-6082D6D37816}"/>
              </a:ext>
            </a:extLst>
          </p:cNvPr>
          <p:cNvSpPr/>
          <p:nvPr/>
        </p:nvSpPr>
        <p:spPr>
          <a:xfrm>
            <a:off x="5771207" y="2292292"/>
            <a:ext cx="1407208" cy="723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E4B89A9-2E69-4E10-9872-26FC3CEF9DB6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7178415" y="2654067"/>
            <a:ext cx="6848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AD2BAE8-28F4-4EA9-B017-7AAA23AFF7D3}"/>
              </a:ext>
            </a:extLst>
          </p:cNvPr>
          <p:cNvSpPr txBox="1"/>
          <p:nvPr/>
        </p:nvSpPr>
        <p:spPr>
          <a:xfrm>
            <a:off x="7783583" y="3015842"/>
            <a:ext cx="429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 </a:t>
            </a:r>
            <a:r>
              <a:rPr lang="en-US" altLang="ko-KR" dirty="0"/>
              <a:t>10000</a:t>
            </a:r>
            <a:r>
              <a:rPr lang="ko-KR" altLang="en-US" dirty="0"/>
              <a:t>건을 </a:t>
            </a:r>
            <a:r>
              <a:rPr lang="en-US" altLang="ko-KR" dirty="0"/>
              <a:t>1</a:t>
            </a:r>
            <a:r>
              <a:rPr lang="ko-KR" altLang="en-US" dirty="0"/>
              <a:t>시간 </a:t>
            </a:r>
            <a:r>
              <a:rPr lang="en-US" altLang="ko-KR" dirty="0"/>
              <a:t>40</a:t>
            </a:r>
            <a:r>
              <a:rPr lang="ko-KR" altLang="en-US" dirty="0" err="1"/>
              <a:t>분동안</a:t>
            </a:r>
            <a:r>
              <a:rPr lang="ko-KR" altLang="en-US" dirty="0"/>
              <a:t> 예약실행 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7EE73-D1F8-4B56-8E93-D5AF7D5AB541}"/>
              </a:ext>
            </a:extLst>
          </p:cNvPr>
          <p:cNvSpPr/>
          <p:nvPr/>
        </p:nvSpPr>
        <p:spPr>
          <a:xfrm>
            <a:off x="3859916" y="4496499"/>
            <a:ext cx="1407208" cy="274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1C1F89-0057-4946-A1CC-69AD48DD4BA1}"/>
              </a:ext>
            </a:extLst>
          </p:cNvPr>
          <p:cNvSpPr txBox="1"/>
          <p:nvPr/>
        </p:nvSpPr>
        <p:spPr>
          <a:xfrm>
            <a:off x="8729908" y="2102539"/>
            <a:ext cx="1613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  </a:t>
            </a:r>
            <a:r>
              <a:rPr lang="ko-KR" altLang="en-US" sz="800" dirty="0" err="1"/>
              <a:t>유저수</a:t>
            </a:r>
            <a:r>
              <a:rPr lang="ko-KR" altLang="en-US" sz="800" dirty="0"/>
              <a:t> </a:t>
            </a:r>
            <a:r>
              <a:rPr lang="en-US" altLang="ko-KR" sz="800" dirty="0"/>
              <a:t>| </a:t>
            </a:r>
            <a:r>
              <a:rPr lang="ko-KR" altLang="en-US" sz="800" dirty="0"/>
              <a:t>실행시간</a:t>
            </a:r>
            <a:r>
              <a:rPr lang="en-US" altLang="ko-KR" sz="800" dirty="0"/>
              <a:t>|  </a:t>
            </a:r>
            <a:r>
              <a:rPr lang="ko-KR" altLang="en-US" sz="800" dirty="0"/>
              <a:t>반복횟수</a:t>
            </a:r>
          </a:p>
        </p:txBody>
      </p:sp>
    </p:spTree>
    <p:extLst>
      <p:ext uri="{BB962C8B-B14F-4D97-AF65-F5344CB8AC3E}">
        <p14:creationId xmlns:p14="http://schemas.microsoft.com/office/powerpoint/2010/main" val="3676320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19FD4EC-2FC0-49EF-A8CB-5374D7ECB2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19" t="75841" r="3446"/>
          <a:stretch/>
        </p:blipFill>
        <p:spPr>
          <a:xfrm>
            <a:off x="1384184" y="3439484"/>
            <a:ext cx="5066950" cy="16568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8A83406-BD7A-4E9F-BCD1-DA210DB2AD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17" t="85382" r="3049"/>
          <a:stretch/>
        </p:blipFill>
        <p:spPr>
          <a:xfrm>
            <a:off x="1384184" y="736134"/>
            <a:ext cx="5066950" cy="100248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A38CF02-CD14-48F2-8150-DFE505399BFE}"/>
              </a:ext>
            </a:extLst>
          </p:cNvPr>
          <p:cNvSpPr/>
          <p:nvPr/>
        </p:nvSpPr>
        <p:spPr>
          <a:xfrm>
            <a:off x="3934437" y="736133"/>
            <a:ext cx="1439039" cy="134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351135-179B-4068-999B-73B43AFCEE8F}"/>
              </a:ext>
            </a:extLst>
          </p:cNvPr>
          <p:cNvSpPr/>
          <p:nvPr/>
        </p:nvSpPr>
        <p:spPr>
          <a:xfrm>
            <a:off x="1384184" y="4070056"/>
            <a:ext cx="1845578" cy="3341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D93232-54E1-4AD0-9C3D-EA24DD71D76B}"/>
              </a:ext>
            </a:extLst>
          </p:cNvPr>
          <p:cNvSpPr txBox="1"/>
          <p:nvPr/>
        </p:nvSpPr>
        <p:spPr>
          <a:xfrm>
            <a:off x="1305849" y="1862250"/>
            <a:ext cx="429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예약 시작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095F75-2A0D-43D3-A836-FED1DB39C975}"/>
              </a:ext>
            </a:extLst>
          </p:cNvPr>
          <p:cNvSpPr txBox="1"/>
          <p:nvPr/>
        </p:nvSpPr>
        <p:spPr>
          <a:xfrm>
            <a:off x="1305849" y="5341689"/>
            <a:ext cx="429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예약 종료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295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5F7BDAC-7554-4757-B636-CEA26D4914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56" r="66069" b="65548"/>
          <a:stretch/>
        </p:blipFill>
        <p:spPr>
          <a:xfrm>
            <a:off x="7763542" y="1978008"/>
            <a:ext cx="3253556" cy="4880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A19F43-22B2-4FA7-86A5-AC65D7F9D3ED}"/>
              </a:ext>
            </a:extLst>
          </p:cNvPr>
          <p:cNvSpPr txBox="1"/>
          <p:nvPr/>
        </p:nvSpPr>
        <p:spPr>
          <a:xfrm>
            <a:off x="7537039" y="2710086"/>
            <a:ext cx="429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 </a:t>
            </a:r>
            <a:r>
              <a:rPr lang="en-US" altLang="ko-KR" dirty="0"/>
              <a:t>36600</a:t>
            </a:r>
            <a:r>
              <a:rPr lang="ko-KR" altLang="en-US" dirty="0"/>
              <a:t>건을 </a:t>
            </a:r>
            <a:r>
              <a:rPr lang="en-US" altLang="ko-KR" dirty="0"/>
              <a:t>3</a:t>
            </a:r>
            <a:r>
              <a:rPr lang="ko-KR" altLang="en-US" dirty="0"/>
              <a:t>시간동안 예약실행 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1B23A4-6CF1-44A6-B645-C7E0521E2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256" r="42684" b="20524"/>
          <a:stretch/>
        </p:blipFill>
        <p:spPr>
          <a:xfrm>
            <a:off x="171505" y="369116"/>
            <a:ext cx="6988029" cy="440422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E9BF79E-1F30-45F9-A41E-61D40DD2EF7F}"/>
              </a:ext>
            </a:extLst>
          </p:cNvPr>
          <p:cNvSpPr/>
          <p:nvPr/>
        </p:nvSpPr>
        <p:spPr>
          <a:xfrm>
            <a:off x="3748063" y="4080499"/>
            <a:ext cx="1407208" cy="2392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523F12-514F-4A84-9503-B1F2271BFCB2}"/>
              </a:ext>
            </a:extLst>
          </p:cNvPr>
          <p:cNvSpPr/>
          <p:nvPr/>
        </p:nvSpPr>
        <p:spPr>
          <a:xfrm>
            <a:off x="5611817" y="1860259"/>
            <a:ext cx="1407208" cy="723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3B87978-EBF2-47C4-A2F9-4B1168C041D9}"/>
              </a:ext>
            </a:extLst>
          </p:cNvPr>
          <p:cNvCxnSpPr>
            <a:stCxn id="12" idx="3"/>
            <a:endCxn id="2" idx="1"/>
          </p:cNvCxnSpPr>
          <p:nvPr/>
        </p:nvCxnSpPr>
        <p:spPr>
          <a:xfrm>
            <a:off x="7019025" y="2222034"/>
            <a:ext cx="74451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7897A9C-A6A6-452E-BD17-A328F7239B74}"/>
              </a:ext>
            </a:extLst>
          </p:cNvPr>
          <p:cNvSpPr txBox="1"/>
          <p:nvPr/>
        </p:nvSpPr>
        <p:spPr>
          <a:xfrm>
            <a:off x="8447714" y="1762564"/>
            <a:ext cx="14680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유저수</a:t>
            </a:r>
            <a:r>
              <a:rPr lang="ko-KR" altLang="en-US" sz="800" dirty="0"/>
              <a:t> </a:t>
            </a:r>
            <a:r>
              <a:rPr lang="en-US" altLang="ko-KR" sz="800" dirty="0"/>
              <a:t>|</a:t>
            </a:r>
            <a:r>
              <a:rPr lang="ko-KR" altLang="en-US" sz="800" dirty="0"/>
              <a:t>실행시간</a:t>
            </a:r>
            <a:r>
              <a:rPr lang="en-US" altLang="ko-KR" sz="800" dirty="0"/>
              <a:t>|</a:t>
            </a:r>
            <a:r>
              <a:rPr lang="ko-KR" altLang="en-US" sz="800" dirty="0"/>
              <a:t>반복횟수</a:t>
            </a:r>
          </a:p>
        </p:txBody>
      </p:sp>
    </p:spTree>
    <p:extLst>
      <p:ext uri="{BB962C8B-B14F-4D97-AF65-F5344CB8AC3E}">
        <p14:creationId xmlns:p14="http://schemas.microsoft.com/office/powerpoint/2010/main" val="2491608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5D39A0C-DC2E-434E-9BEC-23D999482C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81" b="11351"/>
          <a:stretch/>
        </p:blipFill>
        <p:spPr>
          <a:xfrm>
            <a:off x="1451295" y="545285"/>
            <a:ext cx="8657167" cy="343109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45A7A1F-0784-41EF-8C46-855038E031B7}"/>
              </a:ext>
            </a:extLst>
          </p:cNvPr>
          <p:cNvSpPr/>
          <p:nvPr/>
        </p:nvSpPr>
        <p:spPr>
          <a:xfrm>
            <a:off x="3984771" y="956344"/>
            <a:ext cx="931178" cy="1426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4E7D72-7FDD-4D97-9F02-798B1F4AE902}"/>
              </a:ext>
            </a:extLst>
          </p:cNvPr>
          <p:cNvSpPr/>
          <p:nvPr/>
        </p:nvSpPr>
        <p:spPr>
          <a:xfrm>
            <a:off x="6370042" y="939566"/>
            <a:ext cx="931178" cy="1426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4B58EA-EF73-4EF1-AC09-0873C875E283}"/>
              </a:ext>
            </a:extLst>
          </p:cNvPr>
          <p:cNvSpPr/>
          <p:nvPr/>
        </p:nvSpPr>
        <p:spPr>
          <a:xfrm>
            <a:off x="1451295" y="859870"/>
            <a:ext cx="1728132" cy="1426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4B17DA-76C0-4122-8C93-74B975338595}"/>
              </a:ext>
            </a:extLst>
          </p:cNvPr>
          <p:cNvSpPr txBox="1"/>
          <p:nvPr/>
        </p:nvSpPr>
        <p:spPr>
          <a:xfrm>
            <a:off x="1568740" y="4663693"/>
            <a:ext cx="506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 </a:t>
            </a:r>
            <a:r>
              <a:rPr lang="en-US" altLang="ko-KR" dirty="0"/>
              <a:t>10000</a:t>
            </a:r>
            <a:r>
              <a:rPr lang="ko-KR" altLang="en-US" dirty="0"/>
              <a:t>건을 </a:t>
            </a:r>
            <a:r>
              <a:rPr lang="en-US" altLang="ko-KR" dirty="0"/>
              <a:t>1</a:t>
            </a:r>
            <a:r>
              <a:rPr lang="ko-KR" altLang="en-US" dirty="0"/>
              <a:t>시간 </a:t>
            </a:r>
            <a:r>
              <a:rPr lang="en-US" altLang="ko-KR" dirty="0"/>
              <a:t>40</a:t>
            </a:r>
            <a:r>
              <a:rPr lang="ko-KR" altLang="en-US" dirty="0"/>
              <a:t>분 동안 예약실행 </a:t>
            </a:r>
            <a:r>
              <a:rPr lang="en-US" altLang="ko-KR" dirty="0"/>
              <a:t>- </a:t>
            </a:r>
            <a:r>
              <a:rPr lang="ko-KR" altLang="en-US" dirty="0"/>
              <a:t>성공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72941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C196B-43BD-473B-A97B-0A1B17E61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6888" y="1827038"/>
            <a:ext cx="9144000" cy="2387600"/>
          </a:xfrm>
        </p:spPr>
        <p:txBody>
          <a:bodyPr/>
          <a:lstStyle/>
          <a:p>
            <a:r>
              <a:rPr lang="ko-KR" altLang="en-US" dirty="0"/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1326236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FF9C93D-4B39-4324-96FD-0B3962BD7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467866"/>
              </p:ext>
            </p:extLst>
          </p:nvPr>
        </p:nvGraphicFramePr>
        <p:xfrm>
          <a:off x="1436381" y="1970460"/>
          <a:ext cx="9293138" cy="2764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824">
                  <a:extLst>
                    <a:ext uri="{9D8B030D-6E8A-4147-A177-3AD203B41FA5}">
                      <a16:colId xmlns:a16="http://schemas.microsoft.com/office/drawing/2014/main" val="3104601118"/>
                    </a:ext>
                  </a:extLst>
                </a:gridCol>
                <a:gridCol w="2140824">
                  <a:extLst>
                    <a:ext uri="{9D8B030D-6E8A-4147-A177-3AD203B41FA5}">
                      <a16:colId xmlns:a16="http://schemas.microsoft.com/office/drawing/2014/main" val="54040889"/>
                    </a:ext>
                  </a:extLst>
                </a:gridCol>
                <a:gridCol w="2140824">
                  <a:extLst>
                    <a:ext uri="{9D8B030D-6E8A-4147-A177-3AD203B41FA5}">
                      <a16:colId xmlns:a16="http://schemas.microsoft.com/office/drawing/2014/main" val="3090142837"/>
                    </a:ext>
                  </a:extLst>
                </a:gridCol>
                <a:gridCol w="1070412">
                  <a:extLst>
                    <a:ext uri="{9D8B030D-6E8A-4147-A177-3AD203B41FA5}">
                      <a16:colId xmlns:a16="http://schemas.microsoft.com/office/drawing/2014/main" val="1766933738"/>
                    </a:ext>
                  </a:extLst>
                </a:gridCol>
                <a:gridCol w="1800254">
                  <a:extLst>
                    <a:ext uri="{9D8B030D-6E8A-4147-A177-3AD203B41FA5}">
                      <a16:colId xmlns:a16="http://schemas.microsoft.com/office/drawing/2014/main" val="2157878564"/>
                    </a:ext>
                  </a:extLst>
                </a:gridCol>
              </a:tblGrid>
              <a:tr h="387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대상 및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수행일시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125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Test </a:t>
                      </a:r>
                      <a:r>
                        <a:rPr lang="ko-KR" altLang="en-US" sz="1000" dirty="0"/>
                        <a:t>시나리오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동작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개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[3310</a:t>
                      </a:r>
                      <a:r>
                        <a:rPr lang="ko-KR" altLang="en-US" sz="1000" dirty="0"/>
                        <a:t>건</a:t>
                      </a:r>
                      <a:r>
                        <a:rPr lang="en-US" altLang="ko-KR" sz="1000" dirty="0"/>
                        <a:t>, 1</a:t>
                      </a:r>
                      <a:r>
                        <a:rPr lang="ko-KR" altLang="en-US" sz="1000" dirty="0"/>
                        <a:t>시간 예약실행</a:t>
                      </a:r>
                      <a:r>
                        <a:rPr lang="en-US" altLang="ko-KR" sz="1000" dirty="0"/>
                        <a:t>]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2020.10.30 15:52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예약 실행 성공</a:t>
                      </a:r>
                      <a:r>
                        <a:rPr lang="en-US" altLang="ko-KR" sz="1000" dirty="0"/>
                        <a:t>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13079"/>
                  </a:ext>
                </a:extLst>
              </a:tr>
              <a:tr h="302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Test </a:t>
                      </a:r>
                      <a:r>
                        <a:rPr lang="ko-KR" altLang="en-US" sz="1000" dirty="0"/>
                        <a:t>시나리오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동작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개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[6000</a:t>
                      </a:r>
                      <a:r>
                        <a:rPr lang="ko-KR" altLang="en-US" sz="1000" dirty="0"/>
                        <a:t>건</a:t>
                      </a:r>
                      <a:r>
                        <a:rPr lang="en-US" altLang="ko-KR" sz="1000" dirty="0"/>
                        <a:t>, 1</a:t>
                      </a:r>
                      <a:r>
                        <a:rPr lang="ko-KR" altLang="en-US" sz="1000" dirty="0"/>
                        <a:t>시간 예약실행</a:t>
                      </a:r>
                      <a:r>
                        <a:rPr lang="en-US" altLang="ko-KR" sz="1000" dirty="0"/>
                        <a:t>]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2020.11.02 12:11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예약 실행 성공</a:t>
                      </a:r>
                      <a:r>
                        <a:rPr lang="en-US" altLang="ko-KR" sz="1000" dirty="0"/>
                        <a:t>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097531"/>
                  </a:ext>
                </a:extLst>
              </a:tr>
              <a:tr h="204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제주 </a:t>
                      </a:r>
                      <a:r>
                        <a:rPr lang="en-US" altLang="ko-KR" sz="1000" dirty="0" err="1"/>
                        <a:t>mBaas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시나리오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동작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개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 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[36,600</a:t>
                      </a:r>
                      <a:r>
                        <a:rPr lang="ko-KR" altLang="en-US" sz="1000" dirty="0"/>
                        <a:t>건</a:t>
                      </a:r>
                      <a:r>
                        <a:rPr lang="en-US" altLang="ko-KR" sz="1000" dirty="0"/>
                        <a:t>, 3</a:t>
                      </a:r>
                      <a:r>
                        <a:rPr lang="ko-KR" altLang="en-US" sz="1000" dirty="0"/>
                        <a:t>시간 예약실행</a:t>
                      </a:r>
                      <a:r>
                        <a:rPr lang="en-US" altLang="ko-KR" sz="1000" dirty="0"/>
                        <a:t>]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2020.11.08 20:57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DB Insert </a:t>
                      </a:r>
                      <a:r>
                        <a:rPr lang="ko-KR" altLang="en-US" sz="1000" dirty="0"/>
                        <a:t>실패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30,000</a:t>
                      </a:r>
                      <a:r>
                        <a:rPr lang="ko-KR" altLang="en-US" sz="1000" dirty="0"/>
                        <a:t>건 직접 실행시에는 성공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테스트 </a:t>
                      </a:r>
                      <a:r>
                        <a:rPr lang="ko-KR" altLang="en-US" sz="1000" dirty="0" err="1"/>
                        <a:t>재진행</a:t>
                      </a:r>
                      <a:r>
                        <a:rPr lang="ko-KR" altLang="en-US" sz="1000" dirty="0"/>
                        <a:t> 예정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243216"/>
                  </a:ext>
                </a:extLst>
              </a:tr>
              <a:tr h="2080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Test</a:t>
                      </a:r>
                      <a:r>
                        <a:rPr lang="ko-KR" altLang="en-US" sz="1000" dirty="0"/>
                        <a:t> 시나리오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동작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개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 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[10,000</a:t>
                      </a:r>
                      <a:r>
                        <a:rPr lang="ko-KR" altLang="en-US" sz="1000" dirty="0"/>
                        <a:t>건</a:t>
                      </a:r>
                      <a:r>
                        <a:rPr lang="en-US" altLang="ko-KR" sz="1000" dirty="0"/>
                        <a:t>, 1</a:t>
                      </a:r>
                      <a:r>
                        <a:rPr lang="ko-KR" altLang="en-US" sz="1000" dirty="0"/>
                        <a:t>시간</a:t>
                      </a:r>
                      <a:r>
                        <a:rPr lang="en-US" altLang="ko-KR" sz="1000" dirty="0"/>
                        <a:t>40</a:t>
                      </a:r>
                      <a:r>
                        <a:rPr lang="ko-KR" altLang="en-US" sz="1000" dirty="0"/>
                        <a:t>분 예약실행</a:t>
                      </a:r>
                      <a:r>
                        <a:rPr lang="en-US" altLang="ko-KR" sz="1000" dirty="0"/>
                        <a:t>]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2020.11.09 12:03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예약 실행 성공</a:t>
                      </a:r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012818"/>
                  </a:ext>
                </a:extLst>
              </a:tr>
              <a:tr h="2449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제주 </a:t>
                      </a:r>
                      <a:r>
                        <a:rPr lang="en-US" altLang="ko-KR" sz="1000" dirty="0" err="1"/>
                        <a:t>mBaas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시나리오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동작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개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 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[8,600</a:t>
                      </a:r>
                      <a:r>
                        <a:rPr lang="ko-KR" altLang="en-US" sz="1000" dirty="0"/>
                        <a:t>건</a:t>
                      </a:r>
                      <a:r>
                        <a:rPr lang="en-US" altLang="ko-KR" sz="1000" dirty="0"/>
                        <a:t>, 1</a:t>
                      </a:r>
                      <a:r>
                        <a:rPr lang="ko-KR" altLang="en-US" sz="1000" dirty="0"/>
                        <a:t>시간 </a:t>
                      </a:r>
                      <a:r>
                        <a:rPr lang="en-US" altLang="ko-KR" sz="1000" dirty="0"/>
                        <a:t>21</a:t>
                      </a:r>
                      <a:r>
                        <a:rPr lang="ko-KR" altLang="en-US" sz="1000" dirty="0"/>
                        <a:t>분 예약실행</a:t>
                      </a:r>
                      <a:r>
                        <a:rPr lang="en-US" altLang="ko-KR" sz="1000" dirty="0"/>
                        <a:t>]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2020.11.09 22:55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예약 실행 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832451"/>
                  </a:ext>
                </a:extLst>
              </a:tr>
              <a:tr h="248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제주 </a:t>
                      </a:r>
                      <a:r>
                        <a:rPr lang="en-US" altLang="ko-KR" sz="1000" dirty="0" err="1"/>
                        <a:t>mBaas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시나리오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동작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개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 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[10,000</a:t>
                      </a:r>
                      <a:r>
                        <a:rPr lang="ko-KR" altLang="en-US" sz="1000" dirty="0"/>
                        <a:t>건</a:t>
                      </a:r>
                      <a:r>
                        <a:rPr lang="en-US" altLang="ko-KR" sz="1000" dirty="0"/>
                        <a:t>, 1</a:t>
                      </a:r>
                      <a:r>
                        <a:rPr lang="ko-KR" altLang="en-US" sz="1000" dirty="0"/>
                        <a:t>시간 </a:t>
                      </a:r>
                      <a:r>
                        <a:rPr lang="en-US" altLang="ko-KR" sz="1000" dirty="0"/>
                        <a:t>40</a:t>
                      </a:r>
                      <a:r>
                        <a:rPr lang="ko-KR" altLang="en-US" sz="1000" dirty="0"/>
                        <a:t>분 예약실행</a:t>
                      </a:r>
                      <a:r>
                        <a:rPr lang="en-US" altLang="ko-KR" sz="1000" dirty="0"/>
                        <a:t>]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2020.11.10 00:32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예약 실행 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016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432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AD3F5D81-D214-4116-B870-72430C552E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23" b="7413"/>
          <a:stretch/>
        </p:blipFill>
        <p:spPr>
          <a:xfrm>
            <a:off x="637998" y="662729"/>
            <a:ext cx="10069286" cy="465589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47F6D29-D2BF-4403-AF2B-FAAA6C5E37AE}"/>
              </a:ext>
            </a:extLst>
          </p:cNvPr>
          <p:cNvSpPr/>
          <p:nvPr/>
        </p:nvSpPr>
        <p:spPr>
          <a:xfrm>
            <a:off x="2751589" y="1300294"/>
            <a:ext cx="5285064" cy="10989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1DDDFA-0D57-41C7-81CF-C19A37ACD277}"/>
              </a:ext>
            </a:extLst>
          </p:cNvPr>
          <p:cNvSpPr/>
          <p:nvPr/>
        </p:nvSpPr>
        <p:spPr>
          <a:xfrm>
            <a:off x="2751589" y="2457974"/>
            <a:ext cx="5285064" cy="12667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492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9AD829C-3254-4047-911B-4C9F6B0D4B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13" t="69235" r="1951" b="8991"/>
          <a:stretch/>
        </p:blipFill>
        <p:spPr>
          <a:xfrm>
            <a:off x="654341" y="520119"/>
            <a:ext cx="9940955" cy="149324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463B823-773D-4BFF-A0C9-20ABA80C4274}"/>
              </a:ext>
            </a:extLst>
          </p:cNvPr>
          <p:cNvSpPr/>
          <p:nvPr/>
        </p:nvSpPr>
        <p:spPr>
          <a:xfrm>
            <a:off x="3187818" y="984961"/>
            <a:ext cx="1300294" cy="164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1E5393-8E67-47FE-B758-ED9435124E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14" t="71119"/>
          <a:stretch/>
        </p:blipFill>
        <p:spPr>
          <a:xfrm>
            <a:off x="654341" y="3758268"/>
            <a:ext cx="10178642" cy="190733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D0CC4D9-AF43-4E34-A4FC-330F9AC1D161}"/>
              </a:ext>
            </a:extLst>
          </p:cNvPr>
          <p:cNvSpPr/>
          <p:nvPr/>
        </p:nvSpPr>
        <p:spPr>
          <a:xfrm>
            <a:off x="755009" y="4206334"/>
            <a:ext cx="4865614" cy="1391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FE0A3-1525-4987-8D05-CF73C4762525}"/>
              </a:ext>
            </a:extLst>
          </p:cNvPr>
          <p:cNvSpPr txBox="1"/>
          <p:nvPr/>
        </p:nvSpPr>
        <p:spPr>
          <a:xfrm>
            <a:off x="654341" y="2108869"/>
            <a:ext cx="429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예약 시작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AA4E4F-A9B6-44F4-9323-4DCB6F8CDE81}"/>
              </a:ext>
            </a:extLst>
          </p:cNvPr>
          <p:cNvSpPr txBox="1"/>
          <p:nvPr/>
        </p:nvSpPr>
        <p:spPr>
          <a:xfrm>
            <a:off x="654341" y="5873039"/>
            <a:ext cx="429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예약 종료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805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A3DC43C-E789-472A-B6FD-FB3AD26E50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96" b="8429"/>
          <a:stretch/>
        </p:blipFill>
        <p:spPr>
          <a:xfrm>
            <a:off x="922789" y="864066"/>
            <a:ext cx="9313589" cy="42616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A9C88F-2992-4BA9-8A93-C7250A3F2F0C}"/>
              </a:ext>
            </a:extLst>
          </p:cNvPr>
          <p:cNvSpPr txBox="1"/>
          <p:nvPr/>
        </p:nvSpPr>
        <p:spPr>
          <a:xfrm>
            <a:off x="922788" y="5403255"/>
            <a:ext cx="505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예약 종료 후 통계 기록이 저장되지 않았습니다</a:t>
            </a:r>
            <a:r>
              <a:rPr lang="en-US" altLang="ko-KR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6AEC01-9624-4A17-8887-2423A7A44FA8}"/>
              </a:ext>
            </a:extLst>
          </p:cNvPr>
          <p:cNvSpPr/>
          <p:nvPr/>
        </p:nvSpPr>
        <p:spPr>
          <a:xfrm>
            <a:off x="922788" y="3162649"/>
            <a:ext cx="1853968" cy="1740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416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C196B-43BD-473B-A97B-0A1B17E61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6888" y="1827038"/>
            <a:ext cx="9144000" cy="23876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번째 테스트</a:t>
            </a:r>
          </a:p>
        </p:txBody>
      </p:sp>
    </p:spTree>
    <p:extLst>
      <p:ext uri="{BB962C8B-B14F-4D97-AF65-F5344CB8AC3E}">
        <p14:creationId xmlns:p14="http://schemas.microsoft.com/office/powerpoint/2010/main" val="1401705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19C7FC3-C173-4464-AEE4-4DF1B866AF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61" r="37248" b="19609"/>
          <a:stretch/>
        </p:blipFill>
        <p:spPr>
          <a:xfrm>
            <a:off x="906011" y="780177"/>
            <a:ext cx="7650760" cy="426160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8C2D362-DCEB-46BA-A15D-DE29212FF3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553" r="66147" b="53144"/>
          <a:stretch/>
        </p:blipFill>
        <p:spPr>
          <a:xfrm>
            <a:off x="7935986" y="2313264"/>
            <a:ext cx="4127383" cy="21811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4012813-2707-4B66-9EED-4F4841031E21}"/>
              </a:ext>
            </a:extLst>
          </p:cNvPr>
          <p:cNvSpPr/>
          <p:nvPr/>
        </p:nvSpPr>
        <p:spPr>
          <a:xfrm>
            <a:off x="6451135" y="2313264"/>
            <a:ext cx="970562" cy="2181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2C9B858-E03B-497A-A76B-04EFA2C13FE7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>
            <a:off x="7421697" y="2422321"/>
            <a:ext cx="5142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F788BBB-9254-402F-847E-8F3BA35CFCE8}"/>
              </a:ext>
            </a:extLst>
          </p:cNvPr>
          <p:cNvSpPr txBox="1"/>
          <p:nvPr/>
        </p:nvSpPr>
        <p:spPr>
          <a:xfrm>
            <a:off x="7537039" y="2710086"/>
            <a:ext cx="452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 </a:t>
            </a:r>
            <a:r>
              <a:rPr lang="en-US" altLang="ko-KR" dirty="0"/>
              <a:t>10000</a:t>
            </a:r>
            <a:r>
              <a:rPr lang="ko-KR" altLang="en-US" dirty="0"/>
              <a:t>건을 </a:t>
            </a:r>
            <a:r>
              <a:rPr lang="en-US" altLang="ko-KR" dirty="0"/>
              <a:t>1</a:t>
            </a:r>
            <a:r>
              <a:rPr lang="ko-KR" altLang="en-US" dirty="0"/>
              <a:t>시간 </a:t>
            </a:r>
            <a:r>
              <a:rPr lang="en-US" altLang="ko-KR" dirty="0"/>
              <a:t>40</a:t>
            </a:r>
            <a:r>
              <a:rPr lang="ko-KR" altLang="en-US" dirty="0"/>
              <a:t>분 동안 예약실행 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195F68D-2C90-4896-BE26-B633D30DCDA0}"/>
              </a:ext>
            </a:extLst>
          </p:cNvPr>
          <p:cNvSpPr/>
          <p:nvPr/>
        </p:nvSpPr>
        <p:spPr>
          <a:xfrm>
            <a:off x="4447564" y="4487411"/>
            <a:ext cx="970562" cy="2181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4A023F-332F-4863-B668-E215FCFB6B3B}"/>
              </a:ext>
            </a:extLst>
          </p:cNvPr>
          <p:cNvSpPr txBox="1"/>
          <p:nvPr/>
        </p:nvSpPr>
        <p:spPr>
          <a:xfrm>
            <a:off x="8951053" y="2097820"/>
            <a:ext cx="14680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유저수</a:t>
            </a:r>
            <a:r>
              <a:rPr lang="ko-KR" altLang="en-US" sz="800" dirty="0"/>
              <a:t> </a:t>
            </a:r>
            <a:r>
              <a:rPr lang="en-US" altLang="ko-KR" sz="800" dirty="0"/>
              <a:t>|</a:t>
            </a:r>
            <a:r>
              <a:rPr lang="ko-KR" altLang="en-US" sz="800" dirty="0"/>
              <a:t>실행시간</a:t>
            </a:r>
            <a:r>
              <a:rPr lang="en-US" altLang="ko-KR" sz="800" dirty="0"/>
              <a:t>|  </a:t>
            </a:r>
            <a:r>
              <a:rPr lang="ko-KR" altLang="en-US" sz="800" dirty="0"/>
              <a:t>반복횟수</a:t>
            </a:r>
          </a:p>
        </p:txBody>
      </p:sp>
    </p:spTree>
    <p:extLst>
      <p:ext uri="{BB962C8B-B14F-4D97-AF65-F5344CB8AC3E}">
        <p14:creationId xmlns:p14="http://schemas.microsoft.com/office/powerpoint/2010/main" val="2996224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D7E33AE-809F-4B2E-9755-5B74209E1A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39" b="10970"/>
          <a:stretch/>
        </p:blipFill>
        <p:spPr>
          <a:xfrm>
            <a:off x="1413402" y="2531743"/>
            <a:ext cx="8581656" cy="34440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E7E82A-3039-4B85-80ED-E888C81D6C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65" t="71373" r="1674"/>
          <a:stretch/>
        </p:blipFill>
        <p:spPr>
          <a:xfrm>
            <a:off x="1417738" y="219161"/>
            <a:ext cx="9907399" cy="189055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257042D-236B-4896-BC94-D62710AAD9EE}"/>
              </a:ext>
            </a:extLst>
          </p:cNvPr>
          <p:cNvSpPr/>
          <p:nvPr/>
        </p:nvSpPr>
        <p:spPr>
          <a:xfrm>
            <a:off x="3895004" y="710966"/>
            <a:ext cx="1350627" cy="174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EA3FBC-19AC-4827-9A39-EC77166AB7EF}"/>
              </a:ext>
            </a:extLst>
          </p:cNvPr>
          <p:cNvSpPr/>
          <p:nvPr/>
        </p:nvSpPr>
        <p:spPr>
          <a:xfrm>
            <a:off x="1417738" y="614842"/>
            <a:ext cx="1770079" cy="1831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8DD88C-10E0-4A69-BEF6-AEF28A04412E}"/>
              </a:ext>
            </a:extLst>
          </p:cNvPr>
          <p:cNvSpPr/>
          <p:nvPr/>
        </p:nvSpPr>
        <p:spPr>
          <a:xfrm>
            <a:off x="1413402" y="3555299"/>
            <a:ext cx="1711354" cy="176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317CCB-623E-4CF2-90C3-5909909B14F2}"/>
              </a:ext>
            </a:extLst>
          </p:cNvPr>
          <p:cNvSpPr txBox="1"/>
          <p:nvPr/>
        </p:nvSpPr>
        <p:spPr>
          <a:xfrm>
            <a:off x="1417738" y="2136062"/>
            <a:ext cx="429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예약 종료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5D7F93-2BA2-441E-B9D9-86D7E7DBBA97}"/>
              </a:ext>
            </a:extLst>
          </p:cNvPr>
          <p:cNvSpPr txBox="1"/>
          <p:nvPr/>
        </p:nvSpPr>
        <p:spPr>
          <a:xfrm>
            <a:off x="1413402" y="6213126"/>
            <a:ext cx="505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예약 종료 후 통계 기록이 저장되었습니다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7236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C196B-43BD-473B-A97B-0A1B17E61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6888" y="1827038"/>
            <a:ext cx="9144000" cy="238760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번째 테스트</a:t>
            </a:r>
          </a:p>
        </p:txBody>
      </p:sp>
    </p:spTree>
    <p:extLst>
      <p:ext uri="{BB962C8B-B14F-4D97-AF65-F5344CB8AC3E}">
        <p14:creationId xmlns:p14="http://schemas.microsoft.com/office/powerpoint/2010/main" val="2078486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0D65655-4644-47D4-A63D-326EC37EF2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25" b="12749"/>
          <a:stretch/>
        </p:blipFill>
        <p:spPr>
          <a:xfrm>
            <a:off x="471180" y="226504"/>
            <a:ext cx="11249637" cy="504178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EEC23C2-1D8B-4B79-8221-F6DFAF037F87}"/>
              </a:ext>
            </a:extLst>
          </p:cNvPr>
          <p:cNvSpPr/>
          <p:nvPr/>
        </p:nvSpPr>
        <p:spPr>
          <a:xfrm>
            <a:off x="3886615" y="861968"/>
            <a:ext cx="1350627" cy="174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8A6E7E-3AFF-4022-9A35-FBDC4A2DBEC8}"/>
              </a:ext>
            </a:extLst>
          </p:cNvPr>
          <p:cNvSpPr/>
          <p:nvPr/>
        </p:nvSpPr>
        <p:spPr>
          <a:xfrm>
            <a:off x="6782215" y="861968"/>
            <a:ext cx="1350627" cy="174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9141C-1980-497A-A73B-49AF82ADBD75}"/>
              </a:ext>
            </a:extLst>
          </p:cNvPr>
          <p:cNvSpPr txBox="1"/>
          <p:nvPr/>
        </p:nvSpPr>
        <p:spPr>
          <a:xfrm>
            <a:off x="471180" y="5886759"/>
            <a:ext cx="429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 </a:t>
            </a:r>
            <a:r>
              <a:rPr lang="en-US" altLang="ko-KR" dirty="0"/>
              <a:t>3010</a:t>
            </a:r>
            <a:r>
              <a:rPr lang="ko-KR" altLang="en-US" dirty="0"/>
              <a:t>건을 </a:t>
            </a:r>
            <a:r>
              <a:rPr lang="en-US" altLang="ko-KR" dirty="0"/>
              <a:t>1</a:t>
            </a:r>
            <a:r>
              <a:rPr lang="ko-KR" altLang="en-US" dirty="0"/>
              <a:t>시간동안 예약실행 </a:t>
            </a:r>
            <a:r>
              <a:rPr lang="en-US" altLang="ko-KR" dirty="0"/>
              <a:t>- </a:t>
            </a:r>
            <a:r>
              <a:rPr lang="ko-KR" altLang="en-US" dirty="0"/>
              <a:t>성공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517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2095</TotalTime>
  <Words>336</Words>
  <Application>Microsoft Office PowerPoint</Application>
  <PresentationFormat>와이드스크린</PresentationFormat>
  <Paragraphs>69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1번째 테스트</vt:lpstr>
      <vt:lpstr>PowerPoint 프레젠테이션</vt:lpstr>
      <vt:lpstr>PowerPoint 프레젠테이션</vt:lpstr>
      <vt:lpstr>PowerPoint 프레젠테이션</vt:lpstr>
      <vt:lpstr>2번째 테스트</vt:lpstr>
      <vt:lpstr>PowerPoint 프레젠테이션</vt:lpstr>
      <vt:lpstr>PowerPoint 프레젠테이션</vt:lpstr>
      <vt:lpstr>3번째 테스트</vt:lpstr>
      <vt:lpstr>PowerPoint 프레젠테이션</vt:lpstr>
      <vt:lpstr>4번째 테스트</vt:lpstr>
      <vt:lpstr>PowerPoint 프레젠테이션</vt:lpstr>
      <vt:lpstr>PowerPoint 프레젠테이션</vt:lpstr>
      <vt:lpstr>5번째 테스트</vt:lpstr>
      <vt:lpstr>PowerPoint 프레젠테이션</vt:lpstr>
      <vt:lpstr>PowerPoint 프레젠테이션</vt:lpstr>
      <vt:lpstr>PowerPoint 프레젠테이션</vt:lpstr>
      <vt:lpstr>6번째 테스트</vt:lpstr>
      <vt:lpstr>PowerPoint 프레젠테이션</vt:lpstr>
      <vt:lpstr>PowerPoint 프레젠테이션</vt:lpstr>
      <vt:lpstr>PowerPoint 프레젠테이션</vt:lpstr>
      <vt:lpstr>정리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dkssudrhfo12@naver.com</dc:creator>
  <cp:lastModifiedBy>dkssudrhfo12@naver.com</cp:lastModifiedBy>
  <cp:revision>64</cp:revision>
  <dcterms:created xsi:type="dcterms:W3CDTF">2020-11-08T11:31:17Z</dcterms:created>
  <dcterms:modified xsi:type="dcterms:W3CDTF">2020-11-10T03:05:14Z</dcterms:modified>
</cp:coreProperties>
</file>