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  <p:sldId id="264" r:id="rId9"/>
    <p:sldId id="263" r:id="rId10"/>
    <p:sldId id="261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4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9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5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4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3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9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248329-F004-4EDB-B108-D208DDCAA0EA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F44DD-7631-4340-854A-C2CC517A5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json.html" TargetMode="External"/><Relationship Id="rId4" Type="http://schemas.openxmlformats.org/officeDocument/2006/relationships/hyperlink" Target="https://pypi.org/project/pynpu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0BD9-5967-5B1C-BD52-F66BBF4BD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19" y="256601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1E632-99CD-39F7-CDCF-10AEB6B1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DURAIMURUGAN G- M.I.E.T   ENGINEERING COLLEGE - CSE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73C4-6235-E392-2AEA-C704A1C2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9E2-E13E-E5E0-40F3-911B3600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the keylogger could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encryption functionality to secure keystroke 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remote logging capabilities for monitoring keystrokes across multiple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machine learning algorithms for anomaly detection and pattern recognition in keystroke logs.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26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8150-2239-839A-31A9-08CA884D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fr-F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C4B4-A0AB-AC97-6AB8-60AFC8BF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Python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2"/>
              </a:rPr>
              <a:t>https://www.python.org/doc/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Tkinter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https://docs.python.org/3/library/tkinter.html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pynput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4"/>
              </a:rPr>
              <a:t>https://pypi.org/project/pynput/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JSON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5"/>
              </a:rPr>
              <a:t>https://docs.python.org/3/library/json.html</a:t>
            </a: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76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4E32-0B05-0769-A736-389011F3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0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491C-1A9A-5397-ED97-745375EF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C41C-8416-7DF7-81D0-7B09CA12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65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7BCF-B9A1-D555-3764-E06CBABA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Problem Statement</a:t>
            </a: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6615-155F-B088-094A-16B04992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83" y="2885440"/>
            <a:ext cx="10515600" cy="315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often face the need for reliable methods to fulfill two distinct yet critical requirements: logging keystrokes for various purposes, such as tracking computer activity or debugging, and predicting the required bike count at each hour to ensure a stable supply of rental bikes. Existing solutions for both challenges may lack flexibility or customization options, compelling users to seek efficient and customizable solutions tailored to their specific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9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C327-9DDB-48E8-CC41-85D70B0F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8" y="633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45B39F-8E4C-8D58-12EC-F2BAEBB41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1356" y="2315453"/>
            <a:ext cx="9149287" cy="4063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offers a customizable keylogging solution implemented in Python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The system consists of the following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keyboard input events in real-time, recording pressed, held, and released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Cleans and preprocesses the collected keystroke data to ensure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a user-friendly interface for initiating and terminating the keylogging process, ensuring ease of use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Logs keystrokes in both text and JSON formats, providing users with flexibility in accessing and analyzing the recorded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8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8FC9-44DA-66D4-0C6A-3792C2CE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52B353-D389-4123-23FF-519A35493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3960" y="2686142"/>
            <a:ext cx="10053320" cy="344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keyboard input events in real-time.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pressed, held, and released keys, along with timestamps.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captured keystroke data to handle any inconsistencies or anomalies.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data into a structured format suitable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event-driven functions to capture and log keystrokes.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logic to distinguish between different key events (pressed, held, released).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F11-838E-32D6-E68D-4C63AB42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approach[contd]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2CD2-6CFD-9853-92C5-A3AA62C3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using Tkinter or similar libraries to initiate and terminate the keylogging process.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application's compatibility and usability across different operating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the keylogging system based on metrics such as accuracy, efficiency, and resource usage.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to identify areas for improvement and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72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638-30EE-388A-7DC7-CE952FE1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23374-D1AC-B127-9DE0-388828CA0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462" y="2840348"/>
            <a:ext cx="10154478" cy="2924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employs event-driven programming to capture keyboard input events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It distinguishes between pressed, held, and released keys, generating corresponding log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keylogger can be deployed on any system with Python installed. It operates in the background, logging keystrokes discreetly while the user continues with their regular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4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9898-87C9-B743-BFA5-E8E13D88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41BB7-192D-E603-816A-04AF6D064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080" y="2771969"/>
            <a:ext cx="7071359" cy="2834886"/>
          </a:xfrm>
        </p:spPr>
      </p:pic>
    </p:spTree>
    <p:extLst>
      <p:ext uri="{BB962C8B-B14F-4D97-AF65-F5344CB8AC3E}">
        <p14:creationId xmlns:p14="http://schemas.microsoft.com/office/powerpoint/2010/main" val="113462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D8F-4D69-4983-631A-D15963F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416" y="924052"/>
            <a:ext cx="7729728" cy="1188720"/>
          </a:xfrm>
        </p:spPr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12E7B6-6B86-01D6-ED92-03BCAE3C5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760" y="2936035"/>
            <a:ext cx="105156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developed keylogger provides users with a flexible and efficient solution for logging keystrokes. By leveraging Python and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 system offers real-time monitoring capabilities and customizable logging options. The graphical user interface enhances usability, making it accessible to users with varying technical backgrounds.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9326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</TotalTime>
  <Words>607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Söhne</vt:lpstr>
      <vt:lpstr>Times New Roman</vt:lpstr>
      <vt:lpstr>Parcel</vt:lpstr>
      <vt:lpstr>KEYLOGGER </vt:lpstr>
      <vt:lpstr>OUTLINE</vt:lpstr>
      <vt:lpstr>User Problem Statement </vt:lpstr>
      <vt:lpstr>PROPOSED SYSTEM/SOLUTION</vt:lpstr>
      <vt:lpstr>System approach</vt:lpstr>
      <vt:lpstr>System approach[contd]</vt:lpstr>
      <vt:lpstr>ALGORITHM &amp; DEPLOYMENT </vt:lpstr>
      <vt:lpstr>Result</vt:lpstr>
      <vt:lpstr>CONCLUSION</vt:lpstr>
      <vt:lpstr>Future Scope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</dc:title>
  <dc:creator>arumugam k</dc:creator>
  <cp:lastModifiedBy>duraidurai42006@gmail.com</cp:lastModifiedBy>
  <cp:revision>3</cp:revision>
  <dcterms:created xsi:type="dcterms:W3CDTF">2024-04-04T14:06:11Z</dcterms:created>
  <dcterms:modified xsi:type="dcterms:W3CDTF">2024-04-05T04:16:12Z</dcterms:modified>
</cp:coreProperties>
</file>