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52BFF86-2CE6-4EBF-9909-2E0841E8208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3D8AE8-0CC0-4352-80B3-F812EA5F096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91E692-C016-4ACE-B2E8-771CE08F6A3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7A3415-D5EC-4B50-8652-35CFABA82F2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A71F62-BC45-4961-A3E8-671A7EC488D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57F0EA-9ABA-4939-BBC7-4CFE223DC19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4CA8BE-D100-40A9-B306-DE63BB97F25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8095B2-0A76-43B4-9380-3DAFAA28E0B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37C2FD-04E5-457F-8B94-F0DDFC34223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6AB04F-B472-4065-899E-399EE91DB2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5D0271-5A43-42A5-8518-13998CAC3F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C78A55-9214-4F5C-81E3-E1E0187C09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83DBB8-7899-4D27-8A7F-44EA292B86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5FCC55-F9C2-44D8-B07D-AB677C5D65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30C5D9-D965-430B-A33E-76489C7847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B185CB-FFD1-45EC-8B19-DC7ACFE4AD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B94014-D778-405D-A85A-3647598C25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39FC04-4E54-4930-A599-70B0E0D081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F4A22D-4FD2-4376-896B-B91D2AF778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D741A4-C801-4E80-BD75-44C36F2FE3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7AD91B-9991-4605-9485-C0515BCEC1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881954-D229-495A-887C-DF9C705586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FDD248-AAE0-4A5B-A2E0-424F20197F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818E6C-865B-4E14-9F29-A087605415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57DA9F-2F03-44BF-B67D-D6EC396C09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0BF37D-4FF6-4839-9A53-56E196D87C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FE3E7F-0F03-4470-A41F-29466B5874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957092C-A7A8-436B-8614-ACA30B97E1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A9919B-215D-47D0-86CA-3B93FDC7E8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C7FFE4-431C-4C07-96D9-BBD8CBE4B6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BA8D67-DB53-42AD-BC8D-6A2392636B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55B155-BA23-4E98-B720-2B3AEC40CA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AB353A-E481-4451-97FE-30DF0C7780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093A19-1FDC-4447-A273-90B285923E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4C8A95-3292-434F-9DF4-29E042F8BB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4E2C67-AC85-42B4-9D79-D0BB4E19CF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86026A-1649-4724-A0CC-2A780B6C76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73B07F-33C7-4B47-8620-8D57913D98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777FF8-F901-418D-91B3-10C120F807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D1A5B8-AEEA-4801-865A-7FA6807A8D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256AC0-DD23-491F-A4C0-7F95993242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65DB93-4A98-477B-8E8A-22E5BFF60E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0DC72B-67D9-4F40-A944-C062218259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100EA0-8D4B-476A-81DD-AC76EE2635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9B2949-BE47-4B74-82F7-BF31CD35D8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B9E8B1-1273-4096-A848-C290C9D9757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79A403-3193-4621-89D7-8FD33BAFC5F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D78184-4EB0-44C5-A87C-8E077673635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Machine Learning - Introduction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Yeganeh Jalalpour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More Classification Metrics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29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Prediction “Loss”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3252600" y="2280240"/>
            <a:ext cx="2594520" cy="1429200"/>
          </a:xfrm>
          <a:prstGeom prst="rect">
            <a:avLst/>
          </a:prstGeom>
          <a:ln w="0">
            <a:noFill/>
          </a:ln>
        </p:spPr>
      </p:pic>
      <p:sp>
        <p:nvSpPr>
          <p:cNvPr id="155" name=""/>
          <p:cNvSpPr/>
          <p:nvPr/>
        </p:nvSpPr>
        <p:spPr>
          <a:xfrm>
            <a:off x="5167440" y="3969000"/>
            <a:ext cx="33537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ccccc"/>
                </a:solidFill>
                <a:latin typeface="Arial"/>
              </a:rPr>
              <a:t>(Image: Wikimedia Commons)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1600200" y="3060000"/>
            <a:ext cx="827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Inputs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6555240" y="3060000"/>
            <a:ext cx="240696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Outputs +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Prediction Error Term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2048760" y="5715000"/>
            <a:ext cx="546696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Typically various norms, e.g. L0, L1, L2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Motivation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 goal: replace human programming with "self-programming"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(= predict appropriate behavior based on experience)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example: infants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language skills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motor skills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other behaviors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Usual dichotomy: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Algorithmic/heuristic "tricks"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Simulate human behavior (infant brain)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ML and Systems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flow in ML systems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complexity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ML system evaluation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flow in ML systems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Supervised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Classification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Regression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Unsupervised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Clustering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Association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Reinforcement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Content Placeholder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711440" y="1027800"/>
            <a:ext cx="8767800" cy="39621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5"/>
          <p:cNvSpPr/>
          <p:nvPr/>
        </p:nvSpPr>
        <p:spPr>
          <a:xfrm>
            <a:off x="18360" y="6581160"/>
            <a:ext cx="68234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https://docs.paperspace.com/machine-learning/wiki/supervised-unsupervised-and-reinforcement-learning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complexity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Numerical 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Continuous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Discrete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Ordinal 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Categorical 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Fancy 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ML System Evaluation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Binary Classifications: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True Positive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False Positive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True Negative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False Negative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Some Binary Classification Metrics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Accuracy = correct predictions / all predictions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Recall = true positives / (true positives + false negatives)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Precision = true positives / (true positives + false positives)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Receiver Operating Characteristic (ROC) curve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Picture 2" descr=""/>
          <p:cNvPicPr/>
          <p:nvPr/>
        </p:nvPicPr>
        <p:blipFill>
          <a:blip r:embed="rId1"/>
          <a:stretch/>
        </p:blipFill>
        <p:spPr>
          <a:xfrm>
            <a:off x="8117640" y="3315240"/>
            <a:ext cx="4073400" cy="3062880"/>
          </a:xfrm>
          <a:prstGeom prst="rect">
            <a:avLst/>
          </a:prstGeom>
          <a:ln w="0">
            <a:noFill/>
          </a:ln>
        </p:spPr>
      </p:pic>
      <p:sp>
        <p:nvSpPr>
          <p:cNvPr id="146" name="TextBox 3"/>
          <p:cNvSpPr/>
          <p:nvPr/>
        </p:nvSpPr>
        <p:spPr>
          <a:xfrm>
            <a:off x="32760" y="6581160"/>
            <a:ext cx="7862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https://upload.wikimedia.org/wikipedia/commons/thumb/3/36/Roc-draft-xkcd-style.svg/375px-Roc-draft-xkcd-style.svg.png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More Binary Classification Metrics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Confusion Matrix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F1 Score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Picture 4" descr="Measuring Performance: The Confusion Matrix – Glass Box"/>
          <p:cNvPicPr/>
          <p:nvPr/>
        </p:nvPicPr>
        <p:blipFill>
          <a:blip r:embed="rId1"/>
          <a:stretch/>
        </p:blipFill>
        <p:spPr>
          <a:xfrm>
            <a:off x="6269040" y="1306440"/>
            <a:ext cx="5285520" cy="2972520"/>
          </a:xfrm>
          <a:prstGeom prst="rect">
            <a:avLst/>
          </a:prstGeom>
          <a:ln w="0">
            <a:noFill/>
          </a:ln>
        </p:spPr>
      </p:pic>
      <p:sp>
        <p:nvSpPr>
          <p:cNvPr id="150" name="TextBox 3"/>
          <p:cNvSpPr/>
          <p:nvPr/>
        </p:nvSpPr>
        <p:spPr>
          <a:xfrm>
            <a:off x="21960" y="6581160"/>
            <a:ext cx="49795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https://glassboxmedicine.files.wordpress.com/2019/02/confusion-matrix.png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Picture 6" descr="4 things you need to know about AI: accuracy, precision, recall and F1  scores"/>
          <p:cNvPicPr/>
          <p:nvPr/>
        </p:nvPicPr>
        <p:blipFill>
          <a:blip r:embed="rId2"/>
          <a:stretch/>
        </p:blipFill>
        <p:spPr>
          <a:xfrm>
            <a:off x="6269040" y="4415400"/>
            <a:ext cx="5922000" cy="149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Application>LibreOffice/7.5.8.1$Linux_X86_64 LibreOffice_project/50$Build-1</Application>
  <AppVersion>15.0000</AppVersion>
  <Words>210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2020-11-02T19:07:44Z</dcterms:created>
  <dc:creator>Yeganeh Jalalpour</dc:creator>
  <dc:description/>
  <dc:language>en-US</dc:language>
  <cp:lastModifiedBy/>
  <dcterms:modified xsi:type="dcterms:W3CDTF">2023-11-06T15:23:58Z</dcterms:modified>
  <cp:revision>27</cp:revision>
  <dc:subject/>
  <dc:title>Machine Learning - Intro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8</vt:r8>
  </property>
  <property fmtid="{D5CDD505-2E9C-101B-9397-08002B2CF9AE}" pid="3" name="PresentationFormat">
    <vt:lpwstr>Widescreen</vt:lpwstr>
  </property>
  <property fmtid="{D5CDD505-2E9C-101B-9397-08002B2CF9AE}" pid="4" name="Slides">
    <vt:r8>9</vt:r8>
  </property>
</Properties>
</file>