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5A58FA-33E2-422D-8042-E4552A65950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F20F682-50E0-4F52-994D-A3C7B658A6D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0CDC202-78B6-4BA1-BC4E-081D3D2C257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12E518-5EBE-4065-9EA4-A3637E07A37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B6E5C5-F8DB-4360-87FD-CD4E37BEBB8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849420-1510-4D29-A1E4-E3B17040BB4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B45F85-F00A-47E0-B877-4AB6B0EF7F0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C99D4E-755C-4BBD-80A9-3AE69858E55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E07A83-E28E-45D2-B4C9-008BBCD6459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5B945C-DE21-42B0-B063-1A540239B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96B7EE-114F-4DAE-A173-BA648BCACD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137784-8947-44EA-A529-E76BE39A75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839F4-C09A-46AD-A2EF-263D75237C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984B82-D719-4E7B-BA61-EDFFC3D8A1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E810BE-4069-4DA2-B342-EB6571D612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890CAE-8556-4476-8B9F-E97B109297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5F2CB4-0207-4613-8B25-60944955B0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79E521-2081-42F9-9863-45C21CDE89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61619A-6364-4CB5-B799-7B8234D28F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A834F7-9B5F-4ECD-A72F-2B5FDB9A5C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BF4097-1FA7-44A1-926F-31E5D5AA56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0DBC22-1D49-48EE-94E2-F0372F069D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37ADE6-D242-4C31-8091-AE1DB482EA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EEC725-3ECF-4BA0-B24F-B88B8D06BE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0C110E-0B89-4FD3-826F-1E3EF48D8C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98ADE1-8647-46ED-8C05-6B6F493401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6B728-E30F-4CD9-8531-F0AFDAD8B8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1023D-4494-4E03-9C25-A496D9AD11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FD4C31-E4B1-49F6-ACC9-06FE82E766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29410A-D5F0-4114-B13F-02BA3B8151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EF807C-437D-4395-A747-7E278AC22D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A274C1-D50A-4EA1-8B07-6539D0A5FF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B18FEE-0588-4090-9587-F8012A4650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7EC1B9-3770-4EBA-9EF3-4272824C39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5D47A6-B948-4D01-AC26-C7D208A32E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scholarpedia.org/article/File:Knn_sample_plot.png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 Methods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Brute Force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Collect training instances in a bag.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Pick matching training instance from bag, and classify target identically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no/multiple matches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huge bag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slow classification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Minimum Distance Voting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(k-Nearest Neighbor)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Help with some of the problems of brute force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Pick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"closest" instances from bag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Metric for boolean features is usually "Hamming Distance"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H(v1, v2) = sum[i](v1[i]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⊕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v2[i])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111 ⊕ 101 = 010 and H(111,101) = 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Vote the instances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Box 3"/>
          <p:cNvSpPr/>
          <p:nvPr/>
        </p:nvSpPr>
        <p:spPr>
          <a:xfrm>
            <a:off x="33480" y="6458040"/>
            <a:ext cx="39481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Peterson, L. (2009). K-nearest neighbor. </a:t>
            </a: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Scholarpedia Journal.,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i="1" lang="en-US" sz="1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(2), 1883.</a:t>
            </a:r>
            <a:br>
              <a:rPr sz="1000"/>
            </a:br>
            <a:r>
              <a:rPr b="0" lang="en-US" sz="1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http://www.scholarpedia.org/article/File:Knn_sample_plot.png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5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7772400" y="3213000"/>
            <a:ext cx="4419360" cy="364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Naïve Bayesian learning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(We've already looked at this)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setting: Count the number of occurrences of each feature in positive and negative setting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Compare underestimates of probabilities using products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Take logs to turn products into sums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m-separation to get accurate products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Decision Trees and ID3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Want to build a "binary decision tree" that splits training set on binary features for a binary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ID3 (Quinlan) idea: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Greedily pick a feature that splits the training set "as well as possible" into positive and negative subsets.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each subset, recurse: pick a remaining feature to try to improve the split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Stop when the current subset is (almost) all one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Information Gain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Select next feature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in tree to maximize information gain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Recall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U(S) = sum[x in 0, 1] -pr(x in S) log pr(x in 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Where pr(x in S) = |S[c=x]| / |S|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Now compute information gain </a:t>
            </a:r>
            <a:r>
              <a:rPr b="0" i="1" lang="el-GR" sz="24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for each feature 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S+ = S[f=1]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S- = S[f=0]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Δ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 = u(S) - (|S+|/|S|) u(S+) - (|S-|/|S|) u(S-)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Avoid overfitting (gain is probably just training set anomaly)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Greedy is not optimal: mild independence assumption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Perceptrons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"Artificial Neuron" (Papert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et 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): basis of neural nets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Handles continuous inputs and outputs well: (we binarize)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Idea: predict the binary class as a thresholded weighted sum of the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 = sum[i] w[i] x[i] + w0 &gt;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29160" y="6611760"/>
            <a:ext cx="37152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https://deepai.org/machine-learning-glossary-and-terms/perceptron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7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6095880" y="3732120"/>
            <a:ext cx="5913000" cy="31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Perceptron Training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Training consists of learning appropriate weights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Assign some initial weights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Feed each training instance through the perceptron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Adjust the weights "toward the true classification"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w[i] += a (c - y) x[i]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w0 += a (c - y)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where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is the unthresholded output. Remember that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and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are 0 or 1.</a:t>
            </a:r>
            <a:br>
              <a:rPr sz="2000"/>
            </a:b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is the "learning rate": smaller (a &lt; 0.1) means more reliable convergence, larger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 mean faster learning or divergence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 all the training instances repeatedly until the average accuracy isn't getting better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Application>LibreOffice/7.5.6.2$Linux_X86_64 LibreOffice_project/50$Build-2</Application>
  <AppVersion>15.0000</AppVersion>
  <Words>581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2020-11-02T19:54:05Z</dcterms:created>
  <dc:creator>Yeganeh Jalalpour</dc:creator>
  <dc:description/>
  <dc:language>en-US</dc:language>
  <cp:lastModifiedBy/>
  <dcterms:modified xsi:type="dcterms:W3CDTF">2023-10-31T21:37:27Z</dcterms:modified>
  <cp:revision>33</cp:revision>
  <dc:subject/>
  <dc:title>Machine Learning Methods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