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AB7B282-0D02-4A9B-ACCA-F03DD9986D9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8DA1B9-A459-4115-B80A-64ACAE262F6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64D783-B117-4E3A-8815-5E53935C402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15B249-55B7-404B-A06A-20DD5922765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0F4424-600A-449E-9344-10217002ADD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6E4051-3CFF-484D-8175-B00F0508B6C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5BD301-954B-42F8-B581-6578A58FCF2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AC1717-5A25-465D-BD5A-66933A91E38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D3A48F-DC60-47EF-8D48-997C4B2DE46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5D2F7A-038D-4FBE-B4ED-157BD7C3C3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452C08-6362-4325-8398-F5CF3C0E3D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636175-883F-4A3C-A5CF-32F94E795F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B5DADD-894F-4451-A151-D6691978C6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FC7E0C-6D68-45BE-B7CD-24C95A7A42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5CBE94-266B-4BD0-9B3C-43EE0B6A8D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A4212B-E2CD-4343-A90F-553AFDA95F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FE4057-F15D-4B5C-8F9B-598D255265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57C17F-F804-4EA6-822A-F4FDE964D1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3B9071-D35C-4CA8-9196-ECE6DDCB82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FC3F20-B670-4A0C-81B1-4D74EFAB33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17572B-B323-42E9-ADD5-9E370D2C34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D20791-57CF-4DC2-9A87-9CB7D59433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D64995-4285-4725-8F23-D58CDD2D13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0AC589-10B3-4683-B527-13F1647DC6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C5FF36-2FBC-4A35-A87E-E42AC2147A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D169C9-0A6C-4C20-859D-F32D5ED8AA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1E099-9A5B-429E-A50E-7E2B5F00C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2D0607-FA12-4F8E-975E-081B327DB1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2250B9-BEA6-44C0-BFB5-101F8D8EEB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B33888-A80F-4B13-BFDA-15FCAD8FA8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5109C4-5ED2-4620-9570-9E5DD807A0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33403B-E5F2-4606-92EE-65FD2FAAA1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54B2FA-CD8E-469E-B024-29F1E6C895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1153DD-DD7D-4D49-B7F8-F46B6EF64A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847649-E45A-4AE2-BC3B-0F2853E2F8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scholarpedia.org/article/File:Knn_sample_plot.png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Learning Methods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Yeganeh Jalalpour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Brute Force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Collect training instances in a bag.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Pick matching training instance from bag, and classify target identically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no/multiple matches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huge bag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slow classification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Minimum Distance Voting 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(k-Nearest Neighbor)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Help with some of the problems of brute force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Pick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"closest" instances from bag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Metric for boolean features is usually "Hamming Distance"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H(v1, v2) = sum[i](v1[i]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⊕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v2[i])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111 ⊕ 101 = 010 and H(111,101) =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Vote the instances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3"/>
          <p:cNvSpPr/>
          <p:nvPr/>
        </p:nvSpPr>
        <p:spPr>
          <a:xfrm>
            <a:off x="33480" y="6458040"/>
            <a:ext cx="3947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Peterson, L. (2009). K-nearest neighbor. </a:t>
            </a:r>
            <a:r>
              <a:rPr b="0" i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Scholarpedia Journal.,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i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(2), 1883.</a:t>
            </a:r>
            <a:br>
              <a:rPr sz="1000"/>
            </a:br>
            <a:r>
              <a:rPr b="0" lang="en-US" sz="1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http://www.scholarpedia.org/article/File:Knn_sample_plot.png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5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7772400" y="3213000"/>
            <a:ext cx="4419000" cy="364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Naïve Bayesian 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(We've already looked at this)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setting: Count the number of occurrences of each feature in positive and negative setting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Compare underestimates of probabilities using products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 logs to turn products into sums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m-separation to get accurate products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Decision Trees and ID3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Want to build a "binary decision tree" that splits training set on binary features for a binary class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ID3 (Quinlan) idea: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Greedily pick a feature that splits the training set "as well as possible" into positive and negative subsets.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each subset, recurse: pick a remaining feature to try to improve the split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Stop when the current subset is (almost) all one class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Information Gain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next feature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in tree to maximize information gain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U(S) = sum[x in 0, 1] -pr(x in S) log pr(x in 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Where pr(x in S) = |S[c=x]| / |S|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Now compute information gain </a:t>
            </a:r>
            <a:r>
              <a:rPr b="0" i="1" lang="el-GR" sz="24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for each feature 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S+ = S[f=1]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S- = S[f=0]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 = u(S) - (|S+|/|S|) u(S+) - (|S-|/|S|) u(S-)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Avoid overfitting (gain is probably just training set anomaly)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Greedy is not optimal: mild independence assumption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Perceptrons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"Artificial Neuron" (Papert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et 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): basis of neural nets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Handles continuous inputs and outputs well: (we binarize)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Idea: predict the binary class as a thresholded weighted sum of the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 = sum[i] w[i] x[i] + w0 &gt; 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29160" y="6611760"/>
            <a:ext cx="37148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https://deepai.org/machine-learning-glossary-and-terms/perceptron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7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6095880" y="3732120"/>
            <a:ext cx="5912640" cy="312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Perceptron Training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Training consists of learning appropriate weights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Assign some initial weights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Feed each training instance through the perceptron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Adjust the weights "toward the true classification"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w[i] += a (c - y) x[i]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w0 += a (c - y)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where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is the unthresholded output. Remember that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and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are 0 or 1.</a:t>
            </a:r>
            <a:br>
              <a:rPr sz="2000"/>
            </a:b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is the "learning rate": smaller (a &lt; 0.1) means more reliable convergence, larger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 mean faster learning or divergence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 all the training instances repeatedly until the average accuracy isn't getting better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Application>LibreOffice/7.5.6.2$Linux_X86_64 LibreOffice_project/50$Build-2</Application>
  <AppVersion>15.0000</AppVersion>
  <Words>581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2020-11-02T19:54:05Z</dcterms:created>
  <dc:creator>Yeganeh Jalalpour</dc:creator>
  <dc:description/>
  <dc:language>en-US</dc:language>
  <cp:lastModifiedBy/>
  <dcterms:modified xsi:type="dcterms:W3CDTF">2023-11-08T14:01:17Z</dcterms:modified>
  <cp:revision>34</cp:revision>
  <dc:subject/>
  <dc:title>Machine Learning Methods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