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96E4-CC52-479A-A9E9-27181F41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4D5A-A4F4-4795-BB1A-0470686DC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451F-D94D-4D2C-B599-DD8BEA35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34F7-C825-4B56-8499-E4DA182E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B2DA-0496-425D-8560-AD597B71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9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702D-DAA9-4384-AFD0-5D6E0FBB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1FA88-82D4-4991-BB3B-ECD29066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3839-7132-4A3E-A727-243F3D08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EC7B-5DF3-4F3F-9E2D-7D976DA1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1799-180A-4407-84F5-52005720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0B499-1854-426D-850E-774540523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068F0-ABC6-4611-8AC9-83D2DC402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0F6A-8BAD-4873-BDB5-25D4D66F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A956-FCCF-4AD6-8B60-80EF573A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44C8-7C00-4A43-8EB6-E012340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7C6B-DADE-4AE6-9D22-D97C067C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6887-01A4-420A-B462-695923F2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A6B4-41DB-40E6-8672-73399BE0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7E98-C75F-4513-8CED-898FC61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2C76C-0879-4BD2-B3DD-87F6189D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21CB-6D3C-4864-9AE8-9A8C7259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A233-4D7E-4250-962F-6517708B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AD29-EDDB-4E7C-9131-C15DCA39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73DF-5231-4089-8F36-CBB18823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8D80-9BB4-4693-B358-77DC6E23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A621-CFA9-4E2B-9283-B928D24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DAC8-E183-4577-AFCF-2C40A71CE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72075-DED6-4529-8E5E-4D1347F5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AE99-2647-4F14-9962-FE0F6FB4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5F3FE-94B2-45D6-B292-8870524F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F6CC1-8C34-45A9-BE2B-65E8F7B0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1BE0-73D6-476D-BC5A-490BC9F5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9CA8-051F-4617-9725-1337AE22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C48C0-4641-4E01-9B77-AAD348C3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05A5D-3D29-4789-8427-B9112CA82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98D5-55D6-4E4E-B326-210724B0F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69B44-41D2-4956-9E5B-31EC847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B1B45-596B-45DA-8081-C8B3F97E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9DDF7-56CD-476B-89E7-A7ADC86C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91A-AD86-4C88-8691-CE6F4C62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C4817-D934-4E4C-A1B8-2BDDC3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BB911-B6CE-46CB-B64D-1E2E814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FCFB3-0109-4F76-911B-AA6471B7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927DF-28CE-4DA5-9441-55A794A6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FF39-6A7F-44D6-BE55-63642CBA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98511-409A-4E18-8260-648FFD24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78E5-4A08-4C27-8F4F-4A1BDFC3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D93E-A045-47CD-A8D1-4ABAE78E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8D36-D3AF-44EC-8961-091D5BBE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9EAF-35D8-4541-891B-725860F7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1DD34-600C-4584-9862-318642AA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C257-E036-4236-84B3-3ED70DED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5EBF-9AA1-45EE-B3C0-2506BEAA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0E273-397E-4F9B-B0CA-048A20B0D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248E2-3EC2-46D3-8878-41EF0D76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F4E7-4818-4E82-91F7-15D91A0D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803E-5A02-4FE2-BD82-E75DE78E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26CD-C5E3-482F-A0E9-498FD432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1AD55-E103-40E6-B429-62C6916E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10515-7E43-4756-AD05-B465B47F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4744-1E28-4B44-AE57-5E3DC1D1B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D4DD-3F10-432C-BB54-9B40465B098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6187-09F0-4D3A-9036-B25F4111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08C6-E48F-46A9-A3DB-06419D81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1D2C-312C-4ACD-AA49-BCA8A056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FAFCA-859A-4602-B49F-3E44ED1C07CA}"/>
              </a:ext>
            </a:extLst>
          </p:cNvPr>
          <p:cNvGrpSpPr/>
          <p:nvPr/>
        </p:nvGrpSpPr>
        <p:grpSpPr>
          <a:xfrm>
            <a:off x="3842904" y="2001769"/>
            <a:ext cx="4506191" cy="4166276"/>
            <a:chOff x="4571305" y="2978532"/>
            <a:chExt cx="3049385" cy="29484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F78AFA-98D6-472E-B81B-F112EAADEE2C}"/>
                </a:ext>
              </a:extLst>
            </p:cNvPr>
            <p:cNvSpPr/>
            <p:nvPr/>
          </p:nvSpPr>
          <p:spPr>
            <a:xfrm>
              <a:off x="4571305" y="5486401"/>
              <a:ext cx="3049385" cy="440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476542-27A4-43E6-BEB8-16832B065983}"/>
                </a:ext>
              </a:extLst>
            </p:cNvPr>
            <p:cNvSpPr/>
            <p:nvPr/>
          </p:nvSpPr>
          <p:spPr>
            <a:xfrm>
              <a:off x="5842461" y="5249488"/>
              <a:ext cx="507077" cy="4738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2B3C4A-8CA7-473F-8D63-EBCF742C4EC5}"/>
                </a:ext>
              </a:extLst>
            </p:cNvPr>
            <p:cNvSpPr/>
            <p:nvPr/>
          </p:nvSpPr>
          <p:spPr>
            <a:xfrm rot="2484937">
              <a:off x="6553475" y="4052595"/>
              <a:ext cx="338052" cy="1510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069C2-CD55-405F-9F59-2E9ED15AD4D1}"/>
                </a:ext>
              </a:extLst>
            </p:cNvPr>
            <p:cNvSpPr/>
            <p:nvPr/>
          </p:nvSpPr>
          <p:spPr>
            <a:xfrm>
              <a:off x="7031181" y="3981797"/>
              <a:ext cx="458586" cy="4405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EA766E-CB0A-474B-A86C-363EEDA37690}"/>
                </a:ext>
              </a:extLst>
            </p:cNvPr>
            <p:cNvSpPr/>
            <p:nvPr/>
          </p:nvSpPr>
          <p:spPr>
            <a:xfrm rot="20542126">
              <a:off x="6997553" y="3343795"/>
              <a:ext cx="307571" cy="802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CA72C8-4AF2-41F0-98D4-34A6A86CD01B}"/>
                </a:ext>
              </a:extLst>
            </p:cNvPr>
            <p:cNvSpPr/>
            <p:nvPr/>
          </p:nvSpPr>
          <p:spPr>
            <a:xfrm>
              <a:off x="6766698" y="3032779"/>
              <a:ext cx="458586" cy="4405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CF6809-E5B0-4510-8C91-361987406F31}"/>
                </a:ext>
              </a:extLst>
            </p:cNvPr>
            <p:cNvSpPr/>
            <p:nvPr/>
          </p:nvSpPr>
          <p:spPr>
            <a:xfrm>
              <a:off x="6690999" y="3110677"/>
              <a:ext cx="289344" cy="2618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7EB7AA-80F1-43E4-A8B0-07511B510B64}"/>
                </a:ext>
              </a:extLst>
            </p:cNvPr>
            <p:cNvSpPr/>
            <p:nvPr/>
          </p:nvSpPr>
          <p:spPr>
            <a:xfrm>
              <a:off x="6313428" y="3032778"/>
              <a:ext cx="458586" cy="4405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673C90E4-EA2C-4656-84ED-2F51D1B1FCC4}"/>
                </a:ext>
              </a:extLst>
            </p:cNvPr>
            <p:cNvSpPr/>
            <p:nvPr/>
          </p:nvSpPr>
          <p:spPr>
            <a:xfrm rot="13245689">
              <a:off x="5880834" y="2978532"/>
              <a:ext cx="567201" cy="582101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3199662-A9DA-4759-AA64-5709BFE0FE03}"/>
              </a:ext>
            </a:extLst>
          </p:cNvPr>
          <p:cNvSpPr/>
          <p:nvPr/>
        </p:nvSpPr>
        <p:spPr>
          <a:xfrm flipH="1">
            <a:off x="1964474" y="5113060"/>
            <a:ext cx="1237981" cy="439669"/>
          </a:xfrm>
          <a:prstGeom prst="borderCallout1">
            <a:avLst>
              <a:gd name="adj1" fmla="val 18750"/>
              <a:gd name="adj2" fmla="val -8333"/>
              <a:gd name="adj3" fmla="val 121954"/>
              <a:gd name="adj4" fmla="val -618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C2FC233A-3413-4A40-A601-F5FDCDC2651F}"/>
              </a:ext>
            </a:extLst>
          </p:cNvPr>
          <p:cNvSpPr/>
          <p:nvPr/>
        </p:nvSpPr>
        <p:spPr>
          <a:xfrm flipH="1">
            <a:off x="3588226" y="4369978"/>
            <a:ext cx="1237981" cy="439669"/>
          </a:xfrm>
          <a:prstGeom prst="borderCallout1">
            <a:avLst>
              <a:gd name="adj1" fmla="val 18750"/>
              <a:gd name="adj2" fmla="val -8333"/>
              <a:gd name="adj3" fmla="val 241067"/>
              <a:gd name="adj4" fmla="val -900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Shoulder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F207815-044F-4280-B21E-7FA7FB2D5596}"/>
              </a:ext>
            </a:extLst>
          </p:cNvPr>
          <p:cNvSpPr/>
          <p:nvPr/>
        </p:nvSpPr>
        <p:spPr>
          <a:xfrm flipH="1">
            <a:off x="4686850" y="3485727"/>
            <a:ext cx="1237982" cy="439669"/>
          </a:xfrm>
          <a:prstGeom prst="borderCallout1">
            <a:avLst>
              <a:gd name="adj1" fmla="val 18750"/>
              <a:gd name="adj2" fmla="val -8333"/>
              <a:gd name="adj3" fmla="val 254302"/>
              <a:gd name="adj4" fmla="val -8416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1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A0BE4A43-0B6A-4E01-8672-7FB34F056762}"/>
              </a:ext>
            </a:extLst>
          </p:cNvPr>
          <p:cNvSpPr/>
          <p:nvPr/>
        </p:nvSpPr>
        <p:spPr>
          <a:xfrm>
            <a:off x="8961121" y="4036357"/>
            <a:ext cx="1313364" cy="439669"/>
          </a:xfrm>
          <a:prstGeom prst="borderCallout1">
            <a:avLst>
              <a:gd name="adj1" fmla="val 18750"/>
              <a:gd name="adj2" fmla="val -8333"/>
              <a:gd name="adj3" fmla="val -63332"/>
              <a:gd name="adj4" fmla="val -7910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Elbow 1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2EAF4E4C-548A-4DCA-88D7-C580B27439D1}"/>
              </a:ext>
            </a:extLst>
          </p:cNvPr>
          <p:cNvSpPr/>
          <p:nvPr/>
        </p:nvSpPr>
        <p:spPr>
          <a:xfrm>
            <a:off x="8614757" y="1764803"/>
            <a:ext cx="1313364" cy="439669"/>
          </a:xfrm>
          <a:prstGeom prst="borderCallout1">
            <a:avLst>
              <a:gd name="adj1" fmla="val 18750"/>
              <a:gd name="adj2" fmla="val -8333"/>
              <a:gd name="adj3" fmla="val 127626"/>
              <a:gd name="adj4" fmla="val -7593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Elbow 2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24113A4C-23A2-424C-9F0E-16A8611FF1ED}"/>
              </a:ext>
            </a:extLst>
          </p:cNvPr>
          <p:cNvSpPr/>
          <p:nvPr/>
        </p:nvSpPr>
        <p:spPr>
          <a:xfrm>
            <a:off x="8790778" y="2558502"/>
            <a:ext cx="1313364" cy="439669"/>
          </a:xfrm>
          <a:prstGeom prst="borderCallout1">
            <a:avLst>
              <a:gd name="adj1" fmla="val 18750"/>
              <a:gd name="adj2" fmla="val -8333"/>
              <a:gd name="adj3" fmla="val 127626"/>
              <a:gd name="adj4" fmla="val -7593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2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54FC4E4D-851A-4601-8CD2-D5F2D9E02D0E}"/>
              </a:ext>
            </a:extLst>
          </p:cNvPr>
          <p:cNvSpPr/>
          <p:nvPr/>
        </p:nvSpPr>
        <p:spPr>
          <a:xfrm>
            <a:off x="7760702" y="694474"/>
            <a:ext cx="1313364" cy="439669"/>
          </a:xfrm>
          <a:prstGeom prst="borderCallout1">
            <a:avLst>
              <a:gd name="adj1" fmla="val 18750"/>
              <a:gd name="adj2" fmla="val -8333"/>
              <a:gd name="adj3" fmla="val 369633"/>
              <a:gd name="adj4" fmla="val -423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3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82227BFE-0C54-4285-A369-CAF687AFD012}"/>
              </a:ext>
            </a:extLst>
          </p:cNvPr>
          <p:cNvSpPr/>
          <p:nvPr/>
        </p:nvSpPr>
        <p:spPr>
          <a:xfrm flipH="1">
            <a:off x="4484851" y="732258"/>
            <a:ext cx="1171904" cy="439669"/>
          </a:xfrm>
          <a:prstGeom prst="borderCallout1">
            <a:avLst>
              <a:gd name="adj1" fmla="val 18750"/>
              <a:gd name="adj2" fmla="val -8333"/>
              <a:gd name="adj3" fmla="val 354508"/>
              <a:gd name="adj4" fmla="val -1007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Wrist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AA39E423-F95A-49F5-99E1-2326B19CA195}"/>
              </a:ext>
            </a:extLst>
          </p:cNvPr>
          <p:cNvSpPr/>
          <p:nvPr/>
        </p:nvSpPr>
        <p:spPr>
          <a:xfrm flipH="1">
            <a:off x="2541210" y="1858587"/>
            <a:ext cx="1540868" cy="439669"/>
          </a:xfrm>
          <a:prstGeom prst="borderCallout1">
            <a:avLst>
              <a:gd name="adj1" fmla="val 18750"/>
              <a:gd name="adj2" fmla="val -8333"/>
              <a:gd name="adj3" fmla="val 80360"/>
              <a:gd name="adj4" fmla="val -120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 Effector</a:t>
            </a:r>
          </a:p>
        </p:txBody>
      </p:sp>
    </p:spTree>
    <p:extLst>
      <p:ext uri="{BB962C8B-B14F-4D97-AF65-F5344CB8AC3E}">
        <p14:creationId xmlns:p14="http://schemas.microsoft.com/office/powerpoint/2010/main" val="286414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Chung</dc:creator>
  <cp:lastModifiedBy>Jake Chung</cp:lastModifiedBy>
  <cp:revision>2</cp:revision>
  <dcterms:created xsi:type="dcterms:W3CDTF">2019-10-07T00:07:51Z</dcterms:created>
  <dcterms:modified xsi:type="dcterms:W3CDTF">2019-10-07T00:27:52Z</dcterms:modified>
</cp:coreProperties>
</file>