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3429-6EB9-43C0-8305-E35B61315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81453-C253-4DE3-A5D3-0C5D73E27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B3176-B945-4D33-A69E-F0AD6075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861A-B070-474B-A820-540EF3F0637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712B5-A959-41A4-B689-44564292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9705-683D-4B8D-AD89-148CB978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95F0-7647-4D9C-BBDF-82504952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121D-F5C2-4541-AFCF-54EB8EC5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2A0B6-F210-4552-95AF-4B4EBFD41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BEB7-A04F-4866-AE96-5A4DDD94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861A-B070-474B-A820-540EF3F0637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96251-5DFF-410D-AE20-F98D1DD9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FC17E-F2D7-4CED-AA0C-97151E95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95F0-7647-4D9C-BBDF-82504952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3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09415-D0EB-4D6E-A7AA-A88E02F8F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B8818-E7C7-4373-9773-38E142027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DEAD6-6DB2-46D5-B514-6F0E08AC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861A-B070-474B-A820-540EF3F0637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79645-D502-482A-B952-372BF6AC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AE0B7-88AB-44E5-A267-870FC894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95F0-7647-4D9C-BBDF-82504952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9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9008-D35D-4DE9-BAD0-1A99CADF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66BC-A647-4B77-BA21-F00C33A47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AA292-CF11-43CB-B35A-7A29E0DF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861A-B070-474B-A820-540EF3F0637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0E78F-9103-47C3-ACF0-55044E27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6B3BC-57DF-463D-B674-45123326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95F0-7647-4D9C-BBDF-82504952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6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4319-35B0-4980-988B-80C58114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11DFD-6FBE-4614-B892-AFC9EE5C8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1287-8FAF-4D70-B5D1-0A478CD4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861A-B070-474B-A820-540EF3F0637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9317B-4DD0-42A4-9019-7831E68D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7C6F-5DE1-4BCE-9890-D231B362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95F0-7647-4D9C-BBDF-82504952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1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61D4-0FC2-4E78-9897-865AD56B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474E-BC5C-4961-A506-E94B7FC6E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9CCF0-79A0-497A-9759-3EF67A5CE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B0659-1A6C-42CE-865E-97EE44B8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861A-B070-474B-A820-540EF3F0637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34FE9-1F8C-4911-901F-96563750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07CBD-FB07-4F3B-A265-5B8DC14A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95F0-7647-4D9C-BBDF-82504952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CCE6-8AE8-4FB9-A7E7-2A9E9CF8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BFE24-05B4-4699-B9C5-AB5054F96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A053E-8C56-473F-B6AF-7B2665AD5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E5F83-C025-4339-9E5F-20C14F9E2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245F6-EDE1-4E12-AF8F-2C7E0199A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4D09F-FE88-4445-A59C-12D8F914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861A-B070-474B-A820-540EF3F0637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A6E23-51D3-4BEF-979A-2B1BE994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46208-C518-4BA3-891B-5374CF5E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95F0-7647-4D9C-BBDF-82504952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4A8B-EFFC-46BB-86C1-71FAC7C6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CEBB3-EB28-4D3B-9265-FAC6BDCA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861A-B070-474B-A820-540EF3F0637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03000-CA90-4B51-866B-F094AF61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179AD-5338-4AC4-B59E-626E2857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95F0-7647-4D9C-BBDF-82504952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8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E3028-7F1D-40E8-ADBE-922652C7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861A-B070-474B-A820-540EF3F0637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8BB56-A591-4A2C-AD0D-4A498071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96BA-5B32-4B3E-AAA3-2B298950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95F0-7647-4D9C-BBDF-82504952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0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0982-F49E-4559-A2DB-16297F5EE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36058-78FC-478F-B84C-2881082E3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F4386-F220-4146-A34F-94A5908E1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31C81-5C30-436B-BF11-9AA55792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861A-B070-474B-A820-540EF3F0637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67E0E-38E2-4264-9457-AF23AAEE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878F7-DBFB-42A6-BE73-D9C66792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95F0-7647-4D9C-BBDF-82504952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5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6ED3-4D42-47FC-B865-54E3E8612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23D00-9449-42AB-BF44-762D8CA0F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B4F74-5673-4CA7-8717-00FA44C26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A8E47-86F3-488F-A1E1-ECF182EA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861A-B070-474B-A820-540EF3F0637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7A853-AF32-41F9-9F13-D2BE578D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5DC42-DC3B-4525-BFE7-1B8F303F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95F0-7647-4D9C-BBDF-82504952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9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1E5A0-AF0F-40F6-926D-B668ED25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C0217-5F02-41BD-A9D1-432ABFA09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FD6AF-A426-461D-87DD-7F8971D6A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F861A-B070-474B-A820-540EF3F0637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C99DD-C93D-4126-9D4A-C9AE0C43C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8E5E6-912B-48C3-AC48-87F65817D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95F0-7647-4D9C-BBDF-82504952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7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0442-47BE-48FF-81EF-E8916112E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Robot arm 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1B26A-B4DD-40B0-AF05-879C3C10A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Viking Robotics Society</a:t>
            </a:r>
          </a:p>
          <a:p>
            <a:r>
              <a:rPr lang="en-US" dirty="0"/>
              <a:t>Thursday 01-16-2020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5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5D60-E5C9-4F58-9830-8E4FCDF9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534C-836D-4DD9-9908-696C6C343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did things.</a:t>
            </a:r>
          </a:p>
          <a:p>
            <a:r>
              <a:rPr lang="en-US" dirty="0"/>
              <a:t>The AX12 can move the base around.</a:t>
            </a:r>
          </a:p>
          <a:p>
            <a:r>
              <a:rPr lang="en-US" dirty="0"/>
              <a:t>We got the RX64 to work. It spins around</a:t>
            </a:r>
          </a:p>
          <a:p>
            <a:r>
              <a:rPr lang="en-US" dirty="0"/>
              <a:t>The term is getting busy, if you need to take a break to do your school stuff, you are more than </a:t>
            </a:r>
            <a:r>
              <a:rPr lang="en-US"/>
              <a:t>welcome to.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0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Robot arm weekly meeting</vt:lpstr>
      <vt:lpstr>Current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arm weekly meeting</dc:title>
  <dc:creator>Jake Chung</dc:creator>
  <cp:lastModifiedBy>Jake Chung</cp:lastModifiedBy>
  <cp:revision>1</cp:revision>
  <dcterms:created xsi:type="dcterms:W3CDTF">2020-01-23T23:43:43Z</dcterms:created>
  <dcterms:modified xsi:type="dcterms:W3CDTF">2020-01-23T23:51:35Z</dcterms:modified>
</cp:coreProperties>
</file>