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66C5-08B4-744A-BE1B-4BB50453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41D8-FA46-EE43-BE0E-7193676DD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DA4-E598-4547-8814-CD22657F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27E8-B7C3-B04A-B889-78056B50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D49B-EF98-1040-BAEC-3921A1CF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1561-FA46-F049-80E3-A162E926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5A4FD-E428-D243-83FB-C4822B6C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DA8A-6C7E-1C44-BCF2-9EF051A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29C8-10CA-2247-98B5-136A5E36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87CC-D8AB-6F45-9AB5-FC00D2DB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57B1D-8A1D-D14B-BB6C-482DB4EED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DFA5-ABDD-C948-8451-CAEA660A4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5A3F-13A9-E14C-A6A7-4D447EFD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CCD1-7A29-704C-9AE2-C514D468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508A-6FC2-FA42-A973-512F2A28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2AC3-AC5E-144B-8B23-55BC9922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42E2-243C-2445-9248-A8DA3048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0FF7-1786-3547-8757-A224BA8E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3FE1-BC5D-AA45-912B-556B5438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4219-9633-BC4A-9A5C-03747C56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5187-2424-0949-83B2-40B8ACDF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9DCF-188E-9F4F-AA5E-28C8269C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7C26-6ECF-2E44-9319-E96D82EE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5D1A-C66B-C74B-BC0B-5E120F24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7B04-B726-B842-8630-483F64D8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810E-C8A6-D446-AC05-D4A99033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DB79-769A-6945-8C85-96D30E6E9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B12F1-9C7E-A44F-ADBA-7E6E36D8A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DDA17-9B06-8E4E-85C0-BC1AA864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667-054C-7544-8DA9-30B1E1C3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3862-3162-234D-9C96-14D5F33E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5224-329C-B647-B150-F68B5903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E73FC-5B08-C244-B0A8-3BDBB6F6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42B71-DF37-854E-BE10-761F0F59E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3F451-704C-6A46-95D5-4B3F2F6E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12670-CA4A-F34C-BD9C-BECC0DE41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1413F-5BD6-A34D-9009-65F33140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1970C-471E-4543-BE11-8BDEDADE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78D15-B79B-3F40-A87B-6AECA9C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2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A714-9CCA-974A-9AB4-C96D8E75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4C47F-13D2-E94B-968D-B8766BE8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B061F-2EAB-3441-9AF1-186190A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0104-A93E-FD4F-BF96-B7B334A9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C19F5-6389-3949-836C-902A729A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A4F6-BA8B-E24A-9C85-ACD66463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F0DF-34C4-C04D-90FA-EAFA2CA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4C02-1275-E64E-A493-A72AD0AF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7806-D621-A34A-AA8E-0B24E072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21B70-000B-E34B-A223-660156E0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62F6B-D210-AD45-8834-FE4DC19D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8D0C-C2C2-B54C-8210-8E15CDE8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3D56-B83B-C94D-9C74-D1E5A5A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85BC-A4BF-794B-A1C8-85988CE5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028C-5E37-4840-A18C-A3699D8A9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89B5B-3ED7-8744-8CB2-2EE77BC08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9ABA-FE1B-AD45-8D33-F8F8E236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88F64-7E69-7347-9D70-98C1A7AA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19A9-7570-1647-92A7-248F86DA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2F29D-0AD0-574E-9FE8-D35DEED7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718D-086F-204C-9AFB-7A2D3146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AF7-9734-164B-879A-8A0BA55C1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8B46-FBA9-0746-B975-9F4D9044A44F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596FA-D2B5-5643-9598-4DC7626FD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1760F-EDEA-9043-A506-57469A618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82A7-89D9-9642-8D53-60A8ACEC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9B06-7CB8-3F4F-AF7C-39C9F24DA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arm 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93267-32DB-FF4B-8B38-0FEADE541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Viking Robotics Society</a:t>
            </a:r>
          </a:p>
        </p:txBody>
      </p:sp>
    </p:spTree>
    <p:extLst>
      <p:ext uri="{BB962C8B-B14F-4D97-AF65-F5344CB8AC3E}">
        <p14:creationId xmlns:p14="http://schemas.microsoft.com/office/powerpoint/2010/main" val="70514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D346-5382-9F4D-AD9F-B4FE5C19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2F67-01B6-D741-AA98-C3A1D546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term: </a:t>
            </a:r>
          </a:p>
          <a:p>
            <a:pPr lvl="1"/>
            <a:r>
              <a:rPr lang="en-US" dirty="0"/>
              <a:t>Redesign the base and make a gear system for the base gear.</a:t>
            </a:r>
          </a:p>
          <a:p>
            <a:pPr lvl="1"/>
            <a:r>
              <a:rPr lang="en-US" dirty="0"/>
              <a:t>Perfect the communication.</a:t>
            </a:r>
          </a:p>
          <a:p>
            <a:pPr lvl="1"/>
            <a:r>
              <a:rPr lang="en-US" dirty="0"/>
              <a:t>Program the Inverse Kinematics.</a:t>
            </a:r>
          </a:p>
          <a:p>
            <a:pPr lvl="1"/>
            <a:r>
              <a:rPr lang="en-US" dirty="0"/>
              <a:t>Perfect the communication.</a:t>
            </a:r>
          </a:p>
          <a:p>
            <a:r>
              <a:rPr lang="en-US" dirty="0"/>
              <a:t>Next term (should have more time than this term):</a:t>
            </a:r>
          </a:p>
          <a:p>
            <a:pPr lvl="1"/>
            <a:r>
              <a:rPr lang="en-US" dirty="0"/>
              <a:t>Work on the third version to reduce the weight.</a:t>
            </a:r>
          </a:p>
          <a:p>
            <a:pPr lvl="1"/>
            <a:r>
              <a:rPr lang="en-US" dirty="0"/>
              <a:t>Program the inverse kinematics (continue).</a:t>
            </a:r>
          </a:p>
          <a:p>
            <a:pPr lvl="1"/>
            <a:r>
              <a:rPr lang="en-US" dirty="0"/>
              <a:t>Program the communication.</a:t>
            </a:r>
          </a:p>
          <a:p>
            <a:pPr lvl="1"/>
            <a:r>
              <a:rPr lang="en-US" dirty="0"/>
              <a:t>Interfacing the </a:t>
            </a:r>
            <a:r>
              <a:rPr lang="en-US"/>
              <a:t>Inverse Kinematics to the Hex Maker.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7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840-1875-C14D-9E44-2D9DBC5E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7685-4DAB-A64D-A0FB-725A970C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working on the communication with the </a:t>
            </a:r>
            <a:r>
              <a:rPr lang="en-US" dirty="0" err="1"/>
              <a:t>Dynamixels</a:t>
            </a:r>
            <a:r>
              <a:rPr lang="en-US" dirty="0"/>
              <a:t> using the CM700 board.</a:t>
            </a:r>
          </a:p>
          <a:p>
            <a:r>
              <a:rPr lang="en-US" dirty="0"/>
              <a:t>Able to set ID and </a:t>
            </a:r>
            <a:r>
              <a:rPr lang="en-US" dirty="0" err="1"/>
              <a:t>Baudrate</a:t>
            </a:r>
            <a:r>
              <a:rPr lang="en-US" dirty="0"/>
              <a:t> and send them commands using C</a:t>
            </a:r>
          </a:p>
          <a:p>
            <a:r>
              <a:rPr lang="en-US" dirty="0"/>
              <a:t>Only the AX12’s are tested, they seem to hold up pretty well despite the weights.</a:t>
            </a:r>
          </a:p>
          <a:p>
            <a:r>
              <a:rPr lang="en-US" dirty="0"/>
              <a:t>The stepper motor in the base uses different protocol. We cannot control it using the current scheme.</a:t>
            </a:r>
          </a:p>
          <a:p>
            <a:r>
              <a:rPr lang="en-US" dirty="0"/>
              <a:t>Need to replace it with an AX12.</a:t>
            </a:r>
          </a:p>
        </p:txBody>
      </p:sp>
    </p:spTree>
    <p:extLst>
      <p:ext uri="{BB962C8B-B14F-4D97-AF65-F5344CB8AC3E}">
        <p14:creationId xmlns:p14="http://schemas.microsoft.com/office/powerpoint/2010/main" val="29085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F08-ECF7-5D4B-B443-34AB359C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motor in the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67B7-F90E-4F48-B240-2799311F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takes top priority because we need this done to continue programming the arm.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torque requirement to operate the base. ~1 hour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 gear box or a series of gears to increase the torque of the AX12 to the amount of torque that we need. ~ 15 hours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Redesign the base to accommodate the gear box and the AX12. ~ 10 hours</a:t>
            </a:r>
          </a:p>
          <a:p>
            <a:r>
              <a:rPr lang="en-US" dirty="0"/>
              <a:t>Total: ~7 sessions</a:t>
            </a:r>
          </a:p>
          <a:p>
            <a:r>
              <a:rPr lang="en-US" dirty="0"/>
              <a:t>Deadline for these tasks: End of term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DFCC-B67D-3A4F-A024-0EB33C64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6490-F4DF-2745-B98A-874ECD88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on the board.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9784-D13A-8F4A-9DD4-21F02C5F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12CC-B46A-C74A-B954-CEE5FD12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253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Robot arm weekly meeting</vt:lpstr>
      <vt:lpstr>Project timeline overview</vt:lpstr>
      <vt:lpstr>Last week</vt:lpstr>
      <vt:lpstr>Replacing the motor in the Base</vt:lpstr>
      <vt:lpstr>Current system so far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arm weekly meeting</dc:title>
  <dc:creator>Jake Chung</dc:creator>
  <cp:lastModifiedBy>Jake Chung</cp:lastModifiedBy>
  <cp:revision>3</cp:revision>
  <dcterms:created xsi:type="dcterms:W3CDTF">2020-01-16T02:39:31Z</dcterms:created>
  <dcterms:modified xsi:type="dcterms:W3CDTF">2020-01-16T03:01:21Z</dcterms:modified>
</cp:coreProperties>
</file>