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8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78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41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97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5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41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86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5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7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7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4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1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9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5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1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CD0AB-E195-4E34-AA2F-1116CC4F1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D81F9-1195-474E-A973-83CF15BE9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965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Robot Arm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24AED-1EC2-4875-8C87-FB6EDB84B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963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34D64"/>
                </a:solidFill>
              </a:rPr>
              <a:t>Viking Robotics Society</a:t>
            </a:r>
          </a:p>
        </p:txBody>
      </p:sp>
    </p:spTree>
    <p:extLst>
      <p:ext uri="{BB962C8B-B14F-4D97-AF65-F5344CB8AC3E}">
        <p14:creationId xmlns:p14="http://schemas.microsoft.com/office/powerpoint/2010/main" val="220979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944A-5534-450E-824D-346D246D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from the programming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B4F9-F9B4-4F39-8B42-2A8E9219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Issues?</a:t>
            </a:r>
          </a:p>
          <a:p>
            <a:r>
              <a:rPr lang="en-US" dirty="0"/>
              <a:t>Roadblock?</a:t>
            </a:r>
          </a:p>
          <a:p>
            <a:r>
              <a:rPr lang="en-US" dirty="0"/>
              <a:t>How’s the CM700 board? Did you make an progress on it?</a:t>
            </a:r>
          </a:p>
        </p:txBody>
      </p:sp>
    </p:spTree>
    <p:extLst>
      <p:ext uri="{BB962C8B-B14F-4D97-AF65-F5344CB8AC3E}">
        <p14:creationId xmlns:p14="http://schemas.microsoft.com/office/powerpoint/2010/main" val="11866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E323-A565-4F50-9E52-9C753C7C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for the base redesign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A1357-FDAC-498D-9929-EAA8545A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print-ready?</a:t>
            </a:r>
          </a:p>
          <a:p>
            <a:r>
              <a:rPr lang="en-US" dirty="0"/>
              <a:t>Any issues?</a:t>
            </a:r>
          </a:p>
        </p:txBody>
      </p:sp>
    </p:spTree>
    <p:extLst>
      <p:ext uri="{BB962C8B-B14F-4D97-AF65-F5344CB8AC3E}">
        <p14:creationId xmlns:p14="http://schemas.microsoft.com/office/powerpoint/2010/main" val="320381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9B60-5EC8-48D7-AE74-CFFED263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3BF54-A239-4F93-8F1A-E9B90CE7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base shaft fractured. We will have to reprint it. 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8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1F99-E453-4BC6-B05E-8E00E8DC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revisiting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E987-63E2-4AFF-A468-9E283D32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base redesign needed to be done by the end of this term.</a:t>
            </a:r>
          </a:p>
          <a:p>
            <a:r>
              <a:rPr lang="en-US" dirty="0"/>
              <a:t>Might need to rethink the timeline for the programming group.</a:t>
            </a:r>
          </a:p>
        </p:txBody>
      </p:sp>
    </p:spTree>
    <p:extLst>
      <p:ext uri="{BB962C8B-B14F-4D97-AF65-F5344CB8AC3E}">
        <p14:creationId xmlns:p14="http://schemas.microsoft.com/office/powerpoint/2010/main" val="3428711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342441"/>
      </a:dk2>
      <a:lt2>
        <a:srgbClr val="E2E8E7"/>
      </a:lt2>
      <a:accent1>
        <a:srgbClr val="C34D64"/>
      </a:accent1>
      <a:accent2>
        <a:srgbClr val="B13B83"/>
      </a:accent2>
      <a:accent3>
        <a:srgbClr val="C04DC3"/>
      </a:accent3>
      <a:accent4>
        <a:srgbClr val="7D3BB1"/>
      </a:accent4>
      <a:accent5>
        <a:srgbClr val="5D4DC3"/>
      </a:accent5>
      <a:accent6>
        <a:srgbClr val="3B5CB1"/>
      </a:accent6>
      <a:hlink>
        <a:srgbClr val="8161CA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Georgia Pro Cond Light</vt:lpstr>
      <vt:lpstr>Speak Pro</vt:lpstr>
      <vt:lpstr>Wingdings 2</vt:lpstr>
      <vt:lpstr>SlateVTI</vt:lpstr>
      <vt:lpstr>Robot Arm Update</vt:lpstr>
      <vt:lpstr>Update from the programming team</vt:lpstr>
      <vt:lpstr>Update for the base redesign</vt:lpstr>
      <vt:lpstr>Current arm</vt:lpstr>
      <vt:lpstr>Timeline revisiting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Arm Update</dc:title>
  <dc:creator>Jake Chung</dc:creator>
  <cp:lastModifiedBy>Jake Chung</cp:lastModifiedBy>
  <cp:revision>4</cp:revision>
  <dcterms:created xsi:type="dcterms:W3CDTF">2020-02-13T16:35:07Z</dcterms:created>
  <dcterms:modified xsi:type="dcterms:W3CDTF">2020-02-13T17:13:26Z</dcterms:modified>
</cp:coreProperties>
</file>