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328C2-F2B9-4D9E-9C38-D8E92D16001D}" v="17" dt="2024-03-24T16:12:24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Nguyen" userId="5719a062704a5ae2" providerId="LiveId" clId="{32D328C2-F2B9-4D9E-9C38-D8E92D16001D}"/>
    <pc:docChg chg="undo custSel modSld">
      <pc:chgData name="Anthony Nguyen" userId="5719a062704a5ae2" providerId="LiveId" clId="{32D328C2-F2B9-4D9E-9C38-D8E92D16001D}" dt="2024-03-24T16:13:47.328" v="369" actId="1036"/>
      <pc:docMkLst>
        <pc:docMk/>
      </pc:docMkLst>
      <pc:sldChg chg="addSp delSp modSp mod">
        <pc:chgData name="Anthony Nguyen" userId="5719a062704a5ae2" providerId="LiveId" clId="{32D328C2-F2B9-4D9E-9C38-D8E92D16001D}" dt="2024-03-24T16:13:47.328" v="369" actId="1036"/>
        <pc:sldMkLst>
          <pc:docMk/>
          <pc:sldMk cId="3077278770" sldId="256"/>
        </pc:sldMkLst>
        <pc:spChg chg="add del">
          <ac:chgData name="Anthony Nguyen" userId="5719a062704a5ae2" providerId="LiveId" clId="{32D328C2-F2B9-4D9E-9C38-D8E92D16001D}" dt="2024-03-24T16:11:33.825" v="292" actId="478"/>
          <ac:spMkLst>
            <pc:docMk/>
            <pc:sldMk cId="3077278770" sldId="256"/>
            <ac:spMk id="2" creationId="{E2F9C857-9512-7509-251F-ECA9855F8A2F}"/>
          </ac:spMkLst>
        </pc:spChg>
        <pc:spChg chg="add mod">
          <ac:chgData name="Anthony Nguyen" userId="5719a062704a5ae2" providerId="LiveId" clId="{32D328C2-F2B9-4D9E-9C38-D8E92D16001D}" dt="2024-03-24T16:11:57.047" v="302" actId="1076"/>
          <ac:spMkLst>
            <pc:docMk/>
            <pc:sldMk cId="3077278770" sldId="256"/>
            <ac:spMk id="3" creationId="{E97894EC-F0DD-1DC4-ADEB-450032334B32}"/>
          </ac:spMkLst>
        </pc:spChg>
        <pc:spChg chg="mod">
          <ac:chgData name="Anthony Nguyen" userId="5719a062704a5ae2" providerId="LiveId" clId="{32D328C2-F2B9-4D9E-9C38-D8E92D16001D}" dt="2024-03-24T03:02:53.967" v="193" actId="14100"/>
          <ac:spMkLst>
            <pc:docMk/>
            <pc:sldMk cId="3077278770" sldId="256"/>
            <ac:spMk id="4" creationId="{7DB62CFE-726E-0A6E-8090-A0D3C710F051}"/>
          </ac:spMkLst>
        </pc:spChg>
        <pc:spChg chg="mod">
          <ac:chgData name="Anthony Nguyen" userId="5719a062704a5ae2" providerId="LiveId" clId="{32D328C2-F2B9-4D9E-9C38-D8E92D16001D}" dt="2024-03-24T03:02:03.678" v="190" actId="255"/>
          <ac:spMkLst>
            <pc:docMk/>
            <pc:sldMk cId="3077278770" sldId="256"/>
            <ac:spMk id="5" creationId="{2B90AD45-22F6-78BC-55C4-DCCC6594465E}"/>
          </ac:spMkLst>
        </pc:spChg>
        <pc:spChg chg="mod">
          <ac:chgData name="Anthony Nguyen" userId="5719a062704a5ae2" providerId="LiveId" clId="{32D328C2-F2B9-4D9E-9C38-D8E92D16001D}" dt="2024-03-24T16:07:57.989" v="283" actId="1035"/>
          <ac:spMkLst>
            <pc:docMk/>
            <pc:sldMk cId="3077278770" sldId="256"/>
            <ac:spMk id="6" creationId="{E04FBB16-DB7E-034E-7EE8-A6C9AE890733}"/>
          </ac:spMkLst>
        </pc:spChg>
        <pc:spChg chg="add mod">
          <ac:chgData name="Anthony Nguyen" userId="5719a062704a5ae2" providerId="LiveId" clId="{32D328C2-F2B9-4D9E-9C38-D8E92D16001D}" dt="2024-03-24T16:13:05.991" v="338" actId="1076"/>
          <ac:spMkLst>
            <pc:docMk/>
            <pc:sldMk cId="3077278770" sldId="256"/>
            <ac:spMk id="16" creationId="{DD1A75FD-5ABB-AED2-C355-00BF72ADEA99}"/>
          </ac:spMkLst>
        </pc:spChg>
        <pc:spChg chg="add mod">
          <ac:chgData name="Anthony Nguyen" userId="5719a062704a5ae2" providerId="LiveId" clId="{32D328C2-F2B9-4D9E-9C38-D8E92D16001D}" dt="2024-03-24T16:13:24.635" v="359" actId="1076"/>
          <ac:spMkLst>
            <pc:docMk/>
            <pc:sldMk cId="3077278770" sldId="256"/>
            <ac:spMk id="17" creationId="{312AA6C1-3C92-4B92-07B9-1FF378DDB6F9}"/>
          </ac:spMkLst>
        </pc:spChg>
        <pc:spChg chg="mod">
          <ac:chgData name="Anthony Nguyen" userId="5719a062704a5ae2" providerId="LiveId" clId="{32D328C2-F2B9-4D9E-9C38-D8E92D16001D}" dt="2024-03-24T03:00:55.394" v="187" actId="14861"/>
          <ac:spMkLst>
            <pc:docMk/>
            <pc:sldMk cId="3077278770" sldId="256"/>
            <ac:spMk id="20" creationId="{339D2C47-D387-D9C1-D3ED-98286992E7AC}"/>
          </ac:spMkLst>
        </pc:spChg>
        <pc:spChg chg="mod">
          <ac:chgData name="Anthony Nguyen" userId="5719a062704a5ae2" providerId="LiveId" clId="{32D328C2-F2B9-4D9E-9C38-D8E92D16001D}" dt="2024-03-24T02:55:04.390" v="133" actId="1037"/>
          <ac:spMkLst>
            <pc:docMk/>
            <pc:sldMk cId="3077278770" sldId="256"/>
            <ac:spMk id="21" creationId="{06516E0C-4021-F7E2-6D6C-AABF3529EF64}"/>
          </ac:spMkLst>
        </pc:spChg>
        <pc:spChg chg="mod">
          <ac:chgData name="Anthony Nguyen" userId="5719a062704a5ae2" providerId="LiveId" clId="{32D328C2-F2B9-4D9E-9C38-D8E92D16001D}" dt="2024-03-24T02:52:34.250" v="77" actId="1076"/>
          <ac:spMkLst>
            <pc:docMk/>
            <pc:sldMk cId="3077278770" sldId="256"/>
            <ac:spMk id="22" creationId="{6A0152E9-7FA1-A165-DA56-5DF6B84B2685}"/>
          </ac:spMkLst>
        </pc:spChg>
        <pc:spChg chg="mod">
          <ac:chgData name="Anthony Nguyen" userId="5719a062704a5ae2" providerId="LiveId" clId="{32D328C2-F2B9-4D9E-9C38-D8E92D16001D}" dt="2024-03-24T16:08:06.270" v="288" actId="1037"/>
          <ac:spMkLst>
            <pc:docMk/>
            <pc:sldMk cId="3077278770" sldId="256"/>
            <ac:spMk id="23" creationId="{1946D176-4FA4-BB17-DA91-CF5CEF44025E}"/>
          </ac:spMkLst>
        </pc:spChg>
        <pc:spChg chg="mod">
          <ac:chgData name="Anthony Nguyen" userId="5719a062704a5ae2" providerId="LiveId" clId="{32D328C2-F2B9-4D9E-9C38-D8E92D16001D}" dt="2024-03-24T16:13:47.328" v="369" actId="1036"/>
          <ac:spMkLst>
            <pc:docMk/>
            <pc:sldMk cId="3077278770" sldId="256"/>
            <ac:spMk id="29" creationId="{834266B4-921A-C266-420A-7EC9416D14E9}"/>
          </ac:spMkLst>
        </pc:spChg>
        <pc:spChg chg="mod">
          <ac:chgData name="Anthony Nguyen" userId="5719a062704a5ae2" providerId="LiveId" clId="{32D328C2-F2B9-4D9E-9C38-D8E92D16001D}" dt="2024-03-24T16:13:47.328" v="369" actId="1036"/>
          <ac:spMkLst>
            <pc:docMk/>
            <pc:sldMk cId="3077278770" sldId="256"/>
            <ac:spMk id="30" creationId="{70556E02-8DEF-3231-7CA3-D53C9845DE9E}"/>
          </ac:spMkLst>
        </pc:spChg>
        <pc:spChg chg="mod">
          <ac:chgData name="Anthony Nguyen" userId="5719a062704a5ae2" providerId="LiveId" clId="{32D328C2-F2B9-4D9E-9C38-D8E92D16001D}" dt="2024-03-24T16:13:47.328" v="369" actId="1036"/>
          <ac:spMkLst>
            <pc:docMk/>
            <pc:sldMk cId="3077278770" sldId="256"/>
            <ac:spMk id="31" creationId="{2F184B24-B755-38DD-1D19-D4916C72BD41}"/>
          </ac:spMkLst>
        </pc:spChg>
        <pc:spChg chg="mod">
          <ac:chgData name="Anthony Nguyen" userId="5719a062704a5ae2" providerId="LiveId" clId="{32D328C2-F2B9-4D9E-9C38-D8E92D16001D}" dt="2024-03-24T03:03:00.929" v="206" actId="1036"/>
          <ac:spMkLst>
            <pc:docMk/>
            <pc:sldMk cId="3077278770" sldId="256"/>
            <ac:spMk id="32" creationId="{8694C03A-95B7-A6BB-3144-C0DF2A45E67B}"/>
          </ac:spMkLst>
        </pc:spChg>
        <pc:spChg chg="mod">
          <ac:chgData name="Anthony Nguyen" userId="5719a062704a5ae2" providerId="LiveId" clId="{32D328C2-F2B9-4D9E-9C38-D8E92D16001D}" dt="2024-03-24T03:00:55.394" v="187" actId="14861"/>
          <ac:spMkLst>
            <pc:docMk/>
            <pc:sldMk cId="3077278770" sldId="256"/>
            <ac:spMk id="33" creationId="{6A7AF2B5-7113-08FB-0982-8FB74149B2FD}"/>
          </ac:spMkLst>
        </pc:spChg>
        <pc:spChg chg="add mod">
          <ac:chgData name="Anthony Nguyen" userId="5719a062704a5ae2" providerId="LiveId" clId="{32D328C2-F2B9-4D9E-9C38-D8E92D16001D}" dt="2024-03-24T03:09:04.156" v="272" actId="1076"/>
          <ac:spMkLst>
            <pc:docMk/>
            <pc:sldMk cId="3077278770" sldId="256"/>
            <ac:spMk id="55" creationId="{E57826A0-F62C-2AF8-03AC-BD79D9E84F65}"/>
          </ac:spMkLst>
        </pc:spChg>
        <pc:spChg chg="add mod">
          <ac:chgData name="Anthony Nguyen" userId="5719a062704a5ae2" providerId="LiveId" clId="{32D328C2-F2B9-4D9E-9C38-D8E92D16001D}" dt="2024-03-24T02:53:12.187" v="83" actId="1076"/>
          <ac:spMkLst>
            <pc:docMk/>
            <pc:sldMk cId="3077278770" sldId="256"/>
            <ac:spMk id="59" creationId="{7F83C49F-6877-338C-2003-E84398C36E56}"/>
          </ac:spMkLst>
        </pc:spChg>
        <pc:spChg chg="add mod">
          <ac:chgData name="Anthony Nguyen" userId="5719a062704a5ae2" providerId="LiveId" clId="{32D328C2-F2B9-4D9E-9C38-D8E92D16001D}" dt="2024-03-24T02:54:04.125" v="100" actId="1076"/>
          <ac:spMkLst>
            <pc:docMk/>
            <pc:sldMk cId="3077278770" sldId="256"/>
            <ac:spMk id="65" creationId="{1CC887AD-43F2-CDE4-794B-DA0FB145777F}"/>
          </ac:spMkLst>
        </pc:spChg>
        <pc:spChg chg="add mod">
          <ac:chgData name="Anthony Nguyen" userId="5719a062704a5ae2" providerId="LiveId" clId="{32D328C2-F2B9-4D9E-9C38-D8E92D16001D}" dt="2024-03-24T16:08:06.270" v="288" actId="1037"/>
          <ac:spMkLst>
            <pc:docMk/>
            <pc:sldMk cId="3077278770" sldId="256"/>
            <ac:spMk id="68" creationId="{63F2F17C-1BE2-2299-D89E-94B5394DD0BA}"/>
          </ac:spMkLst>
        </pc:spChg>
        <pc:spChg chg="mod">
          <ac:chgData name="Anthony Nguyen" userId="5719a062704a5ae2" providerId="LiveId" clId="{32D328C2-F2B9-4D9E-9C38-D8E92D16001D}" dt="2024-03-24T03:04:23.548" v="234" actId="571"/>
          <ac:spMkLst>
            <pc:docMk/>
            <pc:sldMk cId="3077278770" sldId="256"/>
            <ac:spMk id="73" creationId="{0D89AF96-0EB7-8B21-1D51-C0AA361B5BAC}"/>
          </ac:spMkLst>
        </pc:spChg>
        <pc:spChg chg="add mod">
          <ac:chgData name="Anthony Nguyen" userId="5719a062704a5ae2" providerId="LiveId" clId="{32D328C2-F2B9-4D9E-9C38-D8E92D16001D}" dt="2024-03-24T03:04:57.369" v="243" actId="14100"/>
          <ac:spMkLst>
            <pc:docMk/>
            <pc:sldMk cId="3077278770" sldId="256"/>
            <ac:spMk id="81" creationId="{40B3474C-E780-5DFA-C3DE-CFCEC8CFA2EB}"/>
          </ac:spMkLst>
        </pc:spChg>
        <pc:spChg chg="add mod ord">
          <ac:chgData name="Anthony Nguyen" userId="5719a062704a5ae2" providerId="LiveId" clId="{32D328C2-F2B9-4D9E-9C38-D8E92D16001D}" dt="2024-03-24T03:04:49.113" v="240" actId="164"/>
          <ac:spMkLst>
            <pc:docMk/>
            <pc:sldMk cId="3077278770" sldId="256"/>
            <ac:spMk id="82" creationId="{96B36335-D2D4-5596-6C6A-C6477420152D}"/>
          </ac:spMkLst>
        </pc:spChg>
        <pc:spChg chg="add mod ord">
          <ac:chgData name="Anthony Nguyen" userId="5719a062704a5ae2" providerId="LiveId" clId="{32D328C2-F2B9-4D9E-9C38-D8E92D16001D}" dt="2024-03-24T16:13:47.328" v="369" actId="1036"/>
          <ac:spMkLst>
            <pc:docMk/>
            <pc:sldMk cId="3077278770" sldId="256"/>
            <ac:spMk id="86" creationId="{A7CA666B-1D21-4A54-74E4-13A1E25C7364}"/>
          </ac:spMkLst>
        </pc:spChg>
        <pc:spChg chg="add mod">
          <ac:chgData name="Anthony Nguyen" userId="5719a062704a5ae2" providerId="LiveId" clId="{32D328C2-F2B9-4D9E-9C38-D8E92D16001D}" dt="2024-03-24T03:09:05.966" v="274" actId="6549"/>
          <ac:spMkLst>
            <pc:docMk/>
            <pc:sldMk cId="3077278770" sldId="256"/>
            <ac:spMk id="95" creationId="{F1E9ACEF-23D0-A20B-CEEB-8B5D54A9DA43}"/>
          </ac:spMkLst>
        </pc:spChg>
        <pc:spChg chg="add mod">
          <ac:chgData name="Anthony Nguyen" userId="5719a062704a5ae2" providerId="LiveId" clId="{32D328C2-F2B9-4D9E-9C38-D8E92D16001D}" dt="2024-03-24T03:06:04.273" v="264" actId="1076"/>
          <ac:spMkLst>
            <pc:docMk/>
            <pc:sldMk cId="3077278770" sldId="256"/>
            <ac:spMk id="96" creationId="{92D1F8E8-CA42-C77B-E8DE-0993BA8560AE}"/>
          </ac:spMkLst>
        </pc:spChg>
        <pc:spChg chg="add mod">
          <ac:chgData name="Anthony Nguyen" userId="5719a062704a5ae2" providerId="LiveId" clId="{32D328C2-F2B9-4D9E-9C38-D8E92D16001D}" dt="2024-03-24T16:13:47.328" v="369" actId="1036"/>
          <ac:spMkLst>
            <pc:docMk/>
            <pc:sldMk cId="3077278770" sldId="256"/>
            <ac:spMk id="100" creationId="{9161708A-832D-3F04-0591-5F8ED811D1BF}"/>
          </ac:spMkLst>
        </pc:spChg>
        <pc:grpChg chg="mod">
          <ac:chgData name="Anthony Nguyen" userId="5719a062704a5ae2" providerId="LiveId" clId="{32D328C2-F2B9-4D9E-9C38-D8E92D16001D}" dt="2024-03-24T02:52:34.250" v="77" actId="1076"/>
          <ac:grpSpMkLst>
            <pc:docMk/>
            <pc:sldMk cId="3077278770" sldId="256"/>
            <ac:grpSpMk id="15" creationId="{CCD4D9F6-3428-EE9F-E4B3-713B46D4D875}"/>
          </ac:grpSpMkLst>
        </pc:grpChg>
        <pc:grpChg chg="add mod">
          <ac:chgData name="Anthony Nguyen" userId="5719a062704a5ae2" providerId="LiveId" clId="{32D328C2-F2B9-4D9E-9C38-D8E92D16001D}" dt="2024-03-24T03:04:23.548" v="234" actId="571"/>
          <ac:grpSpMkLst>
            <pc:docMk/>
            <pc:sldMk cId="3077278770" sldId="256"/>
            <ac:grpSpMk id="71" creationId="{F31B2F75-B901-A41C-DC31-BCD350936E64}"/>
          </ac:grpSpMkLst>
        </pc:grpChg>
        <pc:grpChg chg="add mod">
          <ac:chgData name="Anthony Nguyen" userId="5719a062704a5ae2" providerId="LiveId" clId="{32D328C2-F2B9-4D9E-9C38-D8E92D16001D}" dt="2024-03-24T03:04:49.113" v="240" actId="164"/>
          <ac:grpSpMkLst>
            <pc:docMk/>
            <pc:sldMk cId="3077278770" sldId="256"/>
            <ac:grpSpMk id="78" creationId="{5F6B8E0C-88A6-55C2-962F-2428E58E1AE5}"/>
          </ac:grpSpMkLst>
        </pc:grpChg>
        <pc:grpChg chg="add mod">
          <ac:chgData name="Anthony Nguyen" userId="5719a062704a5ae2" providerId="LiveId" clId="{32D328C2-F2B9-4D9E-9C38-D8E92D16001D}" dt="2024-03-24T03:04:49.113" v="240" actId="164"/>
          <ac:grpSpMkLst>
            <pc:docMk/>
            <pc:sldMk cId="3077278770" sldId="256"/>
            <ac:grpSpMk id="94" creationId="{62E6A7B6-81EC-B2DF-8C02-4061F05231F3}"/>
          </ac:grpSpMkLst>
        </pc:grpChg>
        <pc:picChg chg="mod">
          <ac:chgData name="Anthony Nguyen" userId="5719a062704a5ae2" providerId="LiveId" clId="{32D328C2-F2B9-4D9E-9C38-D8E92D16001D}" dt="2024-03-24T16:13:47.328" v="369" actId="1036"/>
          <ac:picMkLst>
            <pc:docMk/>
            <pc:sldMk cId="3077278770" sldId="256"/>
            <ac:picMk id="25" creationId="{39214EB7-2CCF-2CAB-D20A-F35986972B14}"/>
          </ac:picMkLst>
        </pc:picChg>
        <pc:picChg chg="mod">
          <ac:chgData name="Anthony Nguyen" userId="5719a062704a5ae2" providerId="LiveId" clId="{32D328C2-F2B9-4D9E-9C38-D8E92D16001D}" dt="2024-03-24T16:13:47.328" v="369" actId="1036"/>
          <ac:picMkLst>
            <pc:docMk/>
            <pc:sldMk cId="3077278770" sldId="256"/>
            <ac:picMk id="27" creationId="{0E43E0E1-EC7A-28BC-E093-B7FDEF4B0305}"/>
          </ac:picMkLst>
        </pc:picChg>
        <pc:picChg chg="mod">
          <ac:chgData name="Anthony Nguyen" userId="5719a062704a5ae2" providerId="LiveId" clId="{32D328C2-F2B9-4D9E-9C38-D8E92D16001D}" dt="2024-03-24T16:13:47.328" v="369" actId="1036"/>
          <ac:picMkLst>
            <pc:docMk/>
            <pc:sldMk cId="3077278770" sldId="256"/>
            <ac:picMk id="28" creationId="{6EDDBA5F-05E3-95BC-B3F8-71C432FEFA67}"/>
          </ac:picMkLst>
        </pc:picChg>
        <pc:picChg chg="add mod">
          <ac:chgData name="Anthony Nguyen" userId="5719a062704a5ae2" providerId="LiveId" clId="{32D328C2-F2B9-4D9E-9C38-D8E92D16001D}" dt="2024-03-24T03:09:17.859" v="275" actId="1076"/>
          <ac:picMkLst>
            <pc:docMk/>
            <pc:sldMk cId="3077278770" sldId="256"/>
            <ac:picMk id="61" creationId="{B44A5AA8-29AC-5E4B-0FCD-5B7E8D0D2C8F}"/>
          </ac:picMkLst>
        </pc:picChg>
        <pc:picChg chg="add mod">
          <ac:chgData name="Anthony Nguyen" userId="5719a062704a5ae2" providerId="LiveId" clId="{32D328C2-F2B9-4D9E-9C38-D8E92D16001D}" dt="2024-03-24T03:00:55.394" v="187" actId="14861"/>
          <ac:picMkLst>
            <pc:docMk/>
            <pc:sldMk cId="3077278770" sldId="256"/>
            <ac:picMk id="63" creationId="{A0E3D9C2-4C0F-F967-9703-BF9BB6704852}"/>
          </ac:picMkLst>
        </pc:picChg>
        <pc:picChg chg="add mod">
          <ac:chgData name="Anthony Nguyen" userId="5719a062704a5ae2" providerId="LiveId" clId="{32D328C2-F2B9-4D9E-9C38-D8E92D16001D}" dt="2024-03-24T03:03:16.406" v="229" actId="1036"/>
          <ac:picMkLst>
            <pc:docMk/>
            <pc:sldMk cId="3077278770" sldId="256"/>
            <ac:picMk id="70" creationId="{59E34C4E-E960-5D04-6177-403F40A83B73}"/>
          </ac:picMkLst>
        </pc:picChg>
        <pc:picChg chg="add mod">
          <ac:chgData name="Anthony Nguyen" userId="5719a062704a5ae2" providerId="LiveId" clId="{32D328C2-F2B9-4D9E-9C38-D8E92D16001D}" dt="2024-03-24T03:08:43.846" v="269" actId="14861"/>
          <ac:picMkLst>
            <pc:docMk/>
            <pc:sldMk cId="3077278770" sldId="256"/>
            <ac:picMk id="98" creationId="{3ED33380-93C2-3077-83C8-C79E4225BA8B}"/>
          </ac:picMkLst>
        </pc:picChg>
        <pc:picChg chg="add mod">
          <ac:chgData name="Anthony Nguyen" userId="5719a062704a5ae2" providerId="LiveId" clId="{32D328C2-F2B9-4D9E-9C38-D8E92D16001D}" dt="2024-03-24T16:13:47.328" v="369" actId="1036"/>
          <ac:picMkLst>
            <pc:docMk/>
            <pc:sldMk cId="3077278770" sldId="256"/>
            <ac:picMk id="99" creationId="{1DFB434D-A414-90D5-3B61-74DFE4A4F620}"/>
          </ac:picMkLst>
        </pc:picChg>
        <pc:cxnChg chg="add mod">
          <ac:chgData name="Anthony Nguyen" userId="5719a062704a5ae2" providerId="LiveId" clId="{32D328C2-F2B9-4D9E-9C38-D8E92D16001D}" dt="2024-03-24T16:12:06.843" v="303" actId="693"/>
          <ac:cxnSpMkLst>
            <pc:docMk/>
            <pc:sldMk cId="3077278770" sldId="256"/>
            <ac:cxnSpMk id="11" creationId="{0078F8F3-6DB6-1E21-0E24-2348D0E91133}"/>
          </ac:cxnSpMkLst>
        </pc:cxnChg>
        <pc:cxnChg chg="add mod">
          <ac:chgData name="Anthony Nguyen" userId="5719a062704a5ae2" providerId="LiveId" clId="{32D328C2-F2B9-4D9E-9C38-D8E92D16001D}" dt="2024-03-24T03:03:00.929" v="206" actId="1036"/>
          <ac:cxnSpMkLst>
            <pc:docMk/>
            <pc:sldMk cId="3077278770" sldId="256"/>
            <ac:cxnSpMk id="35" creationId="{56BFCA03-EC9C-0610-74A8-54990553B326}"/>
          </ac:cxnSpMkLst>
        </pc:cxnChg>
        <pc:cxnChg chg="add mod">
          <ac:chgData name="Anthony Nguyen" userId="5719a062704a5ae2" providerId="LiveId" clId="{32D328C2-F2B9-4D9E-9C38-D8E92D16001D}" dt="2024-03-24T03:03:00.929" v="206" actId="1036"/>
          <ac:cxnSpMkLst>
            <pc:docMk/>
            <pc:sldMk cId="3077278770" sldId="256"/>
            <ac:cxnSpMk id="41" creationId="{E9F2E5B0-D274-D524-BA15-E8E4562D680B}"/>
          </ac:cxnSpMkLst>
        </pc:cxnChg>
        <pc:cxnChg chg="add mod">
          <ac:chgData name="Anthony Nguyen" userId="5719a062704a5ae2" providerId="LiveId" clId="{32D328C2-F2B9-4D9E-9C38-D8E92D16001D}" dt="2024-03-24T02:52:52.356" v="81" actId="14100"/>
          <ac:cxnSpMkLst>
            <pc:docMk/>
            <pc:sldMk cId="3077278770" sldId="256"/>
            <ac:cxnSpMk id="54" creationId="{86FE43B8-6C49-143E-0887-21D4E1CA8A4F}"/>
          </ac:cxnSpMkLst>
        </pc:cxnChg>
        <pc:cxnChg chg="add mod">
          <ac:chgData name="Anthony Nguyen" userId="5719a062704a5ae2" providerId="LiveId" clId="{32D328C2-F2B9-4D9E-9C38-D8E92D16001D}" dt="2024-03-24T02:54:19.046" v="109" actId="1035"/>
          <ac:cxnSpMkLst>
            <pc:docMk/>
            <pc:sldMk cId="3077278770" sldId="256"/>
            <ac:cxnSpMk id="67" creationId="{0BEAC65D-C81B-BC5A-C467-5F91394BCCBB}"/>
          </ac:cxnSpMkLst>
        </pc:cxnChg>
        <pc:cxnChg chg="mod">
          <ac:chgData name="Anthony Nguyen" userId="5719a062704a5ae2" providerId="LiveId" clId="{32D328C2-F2B9-4D9E-9C38-D8E92D16001D}" dt="2024-03-24T03:04:23.548" v="234" actId="571"/>
          <ac:cxnSpMkLst>
            <pc:docMk/>
            <pc:sldMk cId="3077278770" sldId="256"/>
            <ac:cxnSpMk id="72" creationId="{A567D8B6-DD32-86A3-3147-1DC5B3688E96}"/>
          </ac:cxnSpMkLst>
        </pc:cxnChg>
        <pc:cxnChg chg="mod">
          <ac:chgData name="Anthony Nguyen" userId="5719a062704a5ae2" providerId="LiveId" clId="{32D328C2-F2B9-4D9E-9C38-D8E92D16001D}" dt="2024-03-24T03:04:23.548" v="234" actId="571"/>
          <ac:cxnSpMkLst>
            <pc:docMk/>
            <pc:sldMk cId="3077278770" sldId="256"/>
            <ac:cxnSpMk id="74" creationId="{D1490919-738A-63D8-69A2-96E16CF7A0DA}"/>
          </ac:cxnSpMkLst>
        </pc:cxnChg>
        <pc:cxnChg chg="add del mod">
          <ac:chgData name="Anthony Nguyen" userId="5719a062704a5ae2" providerId="LiveId" clId="{32D328C2-F2B9-4D9E-9C38-D8E92D16001D}" dt="2024-03-24T03:04:19.837" v="233" actId="478"/>
          <ac:cxnSpMkLst>
            <pc:docMk/>
            <pc:sldMk cId="3077278770" sldId="256"/>
            <ac:cxnSpMk id="76" creationId="{65B13DFA-FA2E-D19E-B913-E849D9331183}"/>
          </ac:cxnSpMkLst>
        </pc:cxnChg>
        <pc:cxnChg chg="add mod">
          <ac:chgData name="Anthony Nguyen" userId="5719a062704a5ae2" providerId="LiveId" clId="{32D328C2-F2B9-4D9E-9C38-D8E92D16001D}" dt="2024-03-24T03:04:27.759" v="235" actId="1076"/>
          <ac:cxnSpMkLst>
            <pc:docMk/>
            <pc:sldMk cId="3077278770" sldId="256"/>
            <ac:cxnSpMk id="77" creationId="{441DBE73-E36C-7340-2F63-BFEE18BDDD63}"/>
          </ac:cxnSpMkLst>
        </pc:cxnChg>
        <pc:cxnChg chg="add mod">
          <ac:chgData name="Anthony Nguyen" userId="5719a062704a5ae2" providerId="LiveId" clId="{32D328C2-F2B9-4D9E-9C38-D8E92D16001D}" dt="2024-03-24T03:04:32.186" v="237" actId="1076"/>
          <ac:cxnSpMkLst>
            <pc:docMk/>
            <pc:sldMk cId="3077278770" sldId="256"/>
            <ac:cxnSpMk id="80" creationId="{524BE683-9C0C-BD36-85B7-F92BF1A9A01D}"/>
          </ac:cxnSpMkLst>
        </pc:cxnChg>
        <pc:cxnChg chg="add mod">
          <ac:chgData name="Anthony Nguyen" userId="5719a062704a5ae2" providerId="LiveId" clId="{32D328C2-F2B9-4D9E-9C38-D8E92D16001D}" dt="2024-03-24T03:04:27.759" v="235" actId="1076"/>
          <ac:cxnSpMkLst>
            <pc:docMk/>
            <pc:sldMk cId="3077278770" sldId="256"/>
            <ac:cxnSpMk id="92" creationId="{16F96369-94C4-7658-AF7E-E1A90460FE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6FE0-C11A-5020-57C9-912102450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442D0-BE3E-C97D-FB9A-B9DE12521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E55E-FFC6-9F1D-F370-19771074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1774-BBF9-D5C6-9E6C-D36D669B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A288-2147-9910-2D3C-8447B5C0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7CC5-09D0-962E-4AF5-41DA1BF1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C683F-F23E-AFDB-DE60-5D69F1064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F4AE9-542F-8AE9-EA08-E35666CD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D790-335D-171A-2C52-7B43E75A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02CC-2147-CA14-32FF-F950437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AD685-3A3F-4CFA-9CDE-32E40DD61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B131D-CF7F-A4C7-0ACD-DB5F5F958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C080-0189-7857-A46D-FEA00502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3FE7-7C30-719F-D767-128DD5FA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088F-1F13-B529-7FF0-29284C33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3D7C-AD5A-EABE-6130-2E7054F7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FFC1-E6A4-CE22-A537-E8EB3A89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18571-8E3F-1BA4-84A3-CE0BCB6A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BC0B-A77D-EF9D-3121-1B8E0542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0AF61-7238-A2C3-5DE1-B24804C8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D3E6-01EE-D504-9073-95CF2E99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F7DC9-1635-F1EA-309A-77AB975B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19C-102D-D1A5-A5D5-1516F152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7905-1694-CD5E-E86D-E1C1F276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81A19-E746-5172-C2E4-E03790DF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9612-3E33-ECD0-D38F-854A461D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3149-C824-2DCA-9F84-5C447BD07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F8328-8ED0-7AE9-3FF1-2553F5BFC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72AC5-627B-EDC5-6238-5173DC54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FC7D2-2A60-E3C2-9F27-810E72FD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38E0-4D0E-98E0-0F67-6B49FBFE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0E3D-4CBB-5192-E927-2685B26F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DA4D6-1544-A43A-9BDE-AD33859F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36502-D2CC-3974-4431-1B485EC49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64FD9-0094-C0F8-1201-83129961D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C3B8B-57E2-2BFD-5FEA-333A8AA1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C3EF5-8DD0-6CF7-70AE-F5783A07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25A40-A6E5-9849-E86C-B05F3479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3C68F-5974-1E2A-EB8F-0F909837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3BA4-C53C-969C-03DD-78BE9C5C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BEAC4-08EA-9FC1-5AAA-ECD0B2E3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C73CD-12E4-8729-0AFC-D0ACBDDB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AA8CA-F8D9-13FE-2C31-294D6EF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6615-C2FD-3C61-1B2F-7172C92E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14232-E7DF-5D75-2C3B-B00AF367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53E6E-37A7-20BD-AADF-26707516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5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0E7D-9ECC-7ED6-AC1E-9D078780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9D7C-ADC2-8C22-CD2B-0D07A359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35688-9A37-5AB6-2A3C-656B8B61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095FC-3E92-3A78-CCE0-DED3421A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651A-10A3-9D6B-1C5A-EF7B30AD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D90E4-D553-DAF9-3832-D3F3C779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D809-EF23-769E-4BA8-4E0C432B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F31EC-8441-8A4D-9902-7B7646C5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23E9A-3749-D48B-DA1E-4D3CF4DF7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82EA-180A-F74F-7691-CC579599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097B6-0C48-FA41-9B39-78F5B695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5D86-10FE-8458-C273-D5973224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F971-D1AB-2320-7E87-BEE394E9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73A7-E8F4-6973-F56A-D7279174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DDAC-259B-34D8-034B-3232C1862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67F01-A1BE-4321-A3CB-9E4ADA2E895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6606-ABD9-9453-C146-F0655DD28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7E47-71BD-2B16-DCD3-935C48B04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5184E-7191-48D8-B9B9-8CA0BFE0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iqu.equipment/products/bigtreetech-tmc2209-stepper-motor-driver-for-3d-printer-board-vs-tmc2208" TargetMode="External"/><Relationship Id="rId13" Type="http://schemas.openxmlformats.org/officeDocument/2006/relationships/hyperlink" Target="https://forum.prusa3d.com/forum/original-prusa-i3-mk2-s-multi-material-general-discussion-announcements-and-releases/what-stepper-motor-do-i-have/" TargetMode="External"/><Relationship Id="rId3" Type="http://schemas.openxmlformats.org/officeDocument/2006/relationships/hyperlink" Target="https://www.tindie.com/products/ccc/prusa-mk225s-silent-driver-upgrade-board/" TargetMode="External"/><Relationship Id="rId7" Type="http://schemas.openxmlformats.org/officeDocument/2006/relationships/hyperlink" Target="https://hackaday.com/2016/09/30/3d-printering-trinamic-tmc2130-stepper-motor-drivers-shifting-the-gears/" TargetMode="External"/><Relationship Id="rId12" Type="http://schemas.openxmlformats.org/officeDocument/2006/relationships/hyperlink" Target="https://www.amzn.com/dp/B09BK57KNY" TargetMode="External"/><Relationship Id="rId2" Type="http://schemas.openxmlformats.org/officeDocument/2006/relationships/hyperlink" Target="https://github.com/Kevin-Pettersson/Prusa_Silent_Upgrade_Board/blob/main/Manuals/Prusa_upgrade_board_manual_V1.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aday.com/2022/06/13/protect-your-drivers-when-the-motor-stalls/" TargetMode="External"/><Relationship Id="rId11" Type="http://schemas.openxmlformats.org/officeDocument/2006/relationships/hyperlink" Target="https://amzn.com/dp/B07YW7BM68" TargetMode="External"/><Relationship Id="rId5" Type="http://schemas.openxmlformats.org/officeDocument/2006/relationships/hyperlink" Target="https://hackaday.io/page/21264-tmc5160-vs-tmc2209-what-are-differences" TargetMode="External"/><Relationship Id="rId10" Type="http://schemas.openxmlformats.org/officeDocument/2006/relationships/hyperlink" Target="https://www.analog.com/en/products/tmc2209.html" TargetMode="External"/><Relationship Id="rId4" Type="http://schemas.openxmlformats.org/officeDocument/2006/relationships/hyperlink" Target="https://hackaday.com/tag/tmc2209/" TargetMode="External"/><Relationship Id="rId9" Type="http://schemas.openxmlformats.org/officeDocument/2006/relationships/hyperlink" Target="https://github.com/bigtreetech/BIGTREETECH-TMC2209-V1.2/blob/master/manual/TMC2209-V1.2-manu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7CA666B-1D21-4A54-74E4-13A1E25C7364}"/>
              </a:ext>
            </a:extLst>
          </p:cNvPr>
          <p:cNvSpPr/>
          <p:nvPr/>
        </p:nvSpPr>
        <p:spPr>
          <a:xfrm>
            <a:off x="6836943" y="3399943"/>
            <a:ext cx="4423879" cy="1236924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9D2C47-D387-D9C1-D3ED-98286992E7AC}"/>
              </a:ext>
            </a:extLst>
          </p:cNvPr>
          <p:cNvSpPr/>
          <p:nvPr/>
        </p:nvSpPr>
        <p:spPr>
          <a:xfrm>
            <a:off x="3429641" y="2720459"/>
            <a:ext cx="2154066" cy="7310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B62CFE-726E-0A6E-8090-A0D3C710F051}"/>
              </a:ext>
            </a:extLst>
          </p:cNvPr>
          <p:cNvSpPr/>
          <p:nvPr/>
        </p:nvSpPr>
        <p:spPr>
          <a:xfrm>
            <a:off x="3429641" y="658161"/>
            <a:ext cx="2154066" cy="8460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RAMBo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90AD45-22F6-78BC-55C4-DCCC6594465E}"/>
              </a:ext>
            </a:extLst>
          </p:cNvPr>
          <p:cNvSpPr/>
          <p:nvPr/>
        </p:nvSpPr>
        <p:spPr>
          <a:xfrm>
            <a:off x="3435007" y="3556050"/>
            <a:ext cx="2154066" cy="9270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Silent Driver</a:t>
            </a:r>
          </a:p>
          <a:p>
            <a:pPr algn="ctr"/>
            <a:r>
              <a:rPr lang="en-US" sz="1400" dirty="0"/>
              <a:t>V1.1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04FBB16-DB7E-034E-7EE8-A6C9AE890733}"/>
              </a:ext>
            </a:extLst>
          </p:cNvPr>
          <p:cNvSpPr/>
          <p:nvPr/>
        </p:nvSpPr>
        <p:spPr>
          <a:xfrm>
            <a:off x="4131984" y="1584015"/>
            <a:ext cx="749378" cy="1067248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D4D9F6-3428-EE9F-E4B3-713B46D4D875}"/>
              </a:ext>
            </a:extLst>
          </p:cNvPr>
          <p:cNvGrpSpPr/>
          <p:nvPr/>
        </p:nvGrpSpPr>
        <p:grpSpPr>
          <a:xfrm>
            <a:off x="4279978" y="2720459"/>
            <a:ext cx="453393" cy="731044"/>
            <a:chOff x="2515311" y="1879516"/>
            <a:chExt cx="453393" cy="731044"/>
          </a:xfrm>
          <a:solidFill>
            <a:srgbClr val="C00000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9C23B9-BE5B-584F-FE0D-5990C35F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07" y="1879516"/>
              <a:ext cx="0" cy="731044"/>
            </a:xfrm>
            <a:prstGeom prst="line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60483D1-7F54-736A-70FF-515E9547C91A}"/>
                </a:ext>
              </a:extLst>
            </p:cNvPr>
            <p:cNvSpPr/>
            <p:nvPr/>
          </p:nvSpPr>
          <p:spPr>
            <a:xfrm rot="10800000">
              <a:off x="2536507" y="2071484"/>
              <a:ext cx="411003" cy="279519"/>
            </a:xfrm>
            <a:prstGeom prst="triangl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A44973-8F84-8CB6-654E-0E47988E6741}"/>
                </a:ext>
              </a:extLst>
            </p:cNvPr>
            <p:cNvCxnSpPr>
              <a:cxnSpLocks/>
            </p:cNvCxnSpPr>
            <p:nvPr/>
          </p:nvCxnSpPr>
          <p:spPr>
            <a:xfrm>
              <a:off x="2515311" y="2358983"/>
              <a:ext cx="453393" cy="0"/>
            </a:xfrm>
            <a:prstGeom prst="line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516E0C-4021-F7E2-6D6C-AABF3529EF64}"/>
              </a:ext>
            </a:extLst>
          </p:cNvPr>
          <p:cNvSpPr txBox="1"/>
          <p:nvPr/>
        </p:nvSpPr>
        <p:spPr>
          <a:xfrm rot="16200000">
            <a:off x="3908722" y="1988411"/>
            <a:ext cx="117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Control Signals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0152E9-7FA1-A165-DA56-5DF6B84B2685}"/>
              </a:ext>
            </a:extLst>
          </p:cNvPr>
          <p:cNvSpPr txBox="1"/>
          <p:nvPr/>
        </p:nvSpPr>
        <p:spPr>
          <a:xfrm>
            <a:off x="3423058" y="2855148"/>
            <a:ext cx="87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Protection Circuit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946D176-4FA4-BB17-DA91-CF5CEF44025E}"/>
              </a:ext>
            </a:extLst>
          </p:cNvPr>
          <p:cNvSpPr/>
          <p:nvPr/>
        </p:nvSpPr>
        <p:spPr>
          <a:xfrm rot="16200000">
            <a:off x="5842625" y="3485934"/>
            <a:ext cx="749378" cy="10672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214EB7-2CCF-2CAB-D20A-F3598697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427" y="3538499"/>
            <a:ext cx="964616" cy="10276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43E0E1-EC7A-28BC-E093-B7FDEF4B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59" y="3538499"/>
            <a:ext cx="964616" cy="10276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DDBA5F-05E3-95BC-B3F8-71C432FEF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1" y="3538499"/>
            <a:ext cx="964616" cy="102769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34266B4-921A-C266-420A-7EC9416D14E9}"/>
              </a:ext>
            </a:extLst>
          </p:cNvPr>
          <p:cNvSpPr txBox="1"/>
          <p:nvPr/>
        </p:nvSpPr>
        <p:spPr>
          <a:xfrm>
            <a:off x="7074459" y="3878760"/>
            <a:ext cx="87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556E02-8DEF-3231-7CA3-D53C9845DE9E}"/>
              </a:ext>
            </a:extLst>
          </p:cNvPr>
          <p:cNvSpPr txBox="1"/>
          <p:nvPr/>
        </p:nvSpPr>
        <p:spPr>
          <a:xfrm>
            <a:off x="8141966" y="3878760"/>
            <a:ext cx="87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184B24-B755-38DD-1D19-D4916C72BD41}"/>
              </a:ext>
            </a:extLst>
          </p:cNvPr>
          <p:cNvSpPr txBox="1"/>
          <p:nvPr/>
        </p:nvSpPr>
        <p:spPr>
          <a:xfrm>
            <a:off x="9218998" y="3878759"/>
            <a:ext cx="87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Z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94C03A-95B7-A6BB-3144-C0DF2A45E67B}"/>
              </a:ext>
            </a:extLst>
          </p:cNvPr>
          <p:cNvSpPr/>
          <p:nvPr/>
        </p:nvSpPr>
        <p:spPr>
          <a:xfrm>
            <a:off x="1288590" y="810816"/>
            <a:ext cx="1568976" cy="541626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 V </a:t>
            </a:r>
          </a:p>
          <a:p>
            <a:pPr algn="ctr"/>
            <a:r>
              <a:rPr lang="en-US" sz="1400" dirty="0"/>
              <a:t>Power Supply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A7AF2B5-7113-08FB-0982-8FB74149B2FD}"/>
              </a:ext>
            </a:extLst>
          </p:cNvPr>
          <p:cNvSpPr/>
          <p:nvPr/>
        </p:nvSpPr>
        <p:spPr>
          <a:xfrm>
            <a:off x="1539755" y="3663203"/>
            <a:ext cx="1067248" cy="731044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 V – 24 V</a:t>
            </a:r>
          </a:p>
          <a:p>
            <a:pPr algn="ctr"/>
            <a:r>
              <a:rPr lang="en-US" sz="1200" dirty="0"/>
              <a:t>DC-DC Booster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6BFCA03-EC9C-0610-74A8-54990553B326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 flipV="1">
            <a:off x="2857566" y="1081172"/>
            <a:ext cx="572075" cy="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9F2E5B0-D274-D524-BA15-E8E4562D680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917848" y="2507671"/>
            <a:ext cx="2310761" cy="3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FE43B8-6C49-143E-0887-21D4E1CA8A4F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2607003" y="4019558"/>
            <a:ext cx="828004" cy="9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7826A0-F62C-2AF8-03AC-BD79D9E84F65}"/>
              </a:ext>
            </a:extLst>
          </p:cNvPr>
          <p:cNvSpPr txBox="1"/>
          <p:nvPr/>
        </p:nvSpPr>
        <p:spPr>
          <a:xfrm>
            <a:off x="2925524" y="840928"/>
            <a:ext cx="625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12 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83C49F-6877-338C-2003-E84398C36E56}"/>
              </a:ext>
            </a:extLst>
          </p:cNvPr>
          <p:cNvSpPr txBox="1"/>
          <p:nvPr/>
        </p:nvSpPr>
        <p:spPr>
          <a:xfrm>
            <a:off x="2683274" y="3818712"/>
            <a:ext cx="625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24 VDC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44A5AA8-29AC-5E4B-0FCD-5B7E8D0D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72" y="4483066"/>
            <a:ext cx="841212" cy="788247"/>
          </a:xfrm>
          <a:prstGeom prst="rect">
            <a:avLst/>
          </a:prstGeom>
          <a:effectLst/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0E3D9C2-4C0F-F967-9703-BF9BB6704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834" y="4553737"/>
            <a:ext cx="1215678" cy="2193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CC887AD-43F2-CDE4-794B-DA0FB145777F}"/>
              </a:ext>
            </a:extLst>
          </p:cNvPr>
          <p:cNvSpPr txBox="1"/>
          <p:nvPr/>
        </p:nvSpPr>
        <p:spPr>
          <a:xfrm>
            <a:off x="2857566" y="6091023"/>
            <a:ext cx="828004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12 V/24 V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EAC65D-C81B-BC5A-C467-5F91394BCCBB}"/>
              </a:ext>
            </a:extLst>
          </p:cNvPr>
          <p:cNvCxnSpPr/>
          <p:nvPr/>
        </p:nvCxnSpPr>
        <p:spPr>
          <a:xfrm>
            <a:off x="3631452" y="6176791"/>
            <a:ext cx="4448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F2F17C-1BE2-2299-D89E-94B5394DD0BA}"/>
              </a:ext>
            </a:extLst>
          </p:cNvPr>
          <p:cNvSpPr txBox="1"/>
          <p:nvPr/>
        </p:nvSpPr>
        <p:spPr>
          <a:xfrm>
            <a:off x="5571511" y="3879542"/>
            <a:ext cx="117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Driver Signals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9E34C4E-E960-5D04-6177-403F40A83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681" y="699643"/>
            <a:ext cx="945236" cy="834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24BE683-9C0C-BD36-85B7-F92BF1A9A01D}"/>
              </a:ext>
            </a:extLst>
          </p:cNvPr>
          <p:cNvCxnSpPr>
            <a:cxnSpLocks/>
            <a:stCxn id="32" idx="0"/>
            <a:endCxn id="82" idx="0"/>
          </p:cNvCxnSpPr>
          <p:nvPr/>
        </p:nvCxnSpPr>
        <p:spPr>
          <a:xfrm rot="5400000" flipH="1" flipV="1">
            <a:off x="4987941" y="-2256701"/>
            <a:ext cx="152655" cy="5982380"/>
          </a:xfrm>
          <a:prstGeom prst="bentConnector3">
            <a:avLst>
              <a:gd name="adj1" fmla="val 249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E6A7B6-81EC-B2DF-8C02-4061F05231F3}"/>
              </a:ext>
            </a:extLst>
          </p:cNvPr>
          <p:cNvGrpSpPr/>
          <p:nvPr/>
        </p:nvGrpSpPr>
        <p:grpSpPr>
          <a:xfrm>
            <a:off x="6978425" y="658161"/>
            <a:ext cx="2154066" cy="846020"/>
            <a:chOff x="6978425" y="658161"/>
            <a:chExt cx="2154066" cy="84602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6B36335-D2D4-5596-6C6A-C6477420152D}"/>
                </a:ext>
              </a:extLst>
            </p:cNvPr>
            <p:cNvSpPr/>
            <p:nvPr/>
          </p:nvSpPr>
          <p:spPr>
            <a:xfrm>
              <a:off x="6978425" y="658161"/>
              <a:ext cx="2154066" cy="8460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F6B8E0C-88A6-55C2-962F-2428E58E1AE5}"/>
                </a:ext>
              </a:extLst>
            </p:cNvPr>
            <p:cNvGrpSpPr/>
            <p:nvPr/>
          </p:nvGrpSpPr>
          <p:grpSpPr>
            <a:xfrm>
              <a:off x="7792330" y="764187"/>
              <a:ext cx="731044" cy="574369"/>
              <a:chOff x="6765880" y="2738308"/>
              <a:chExt cx="731044" cy="57436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31B2F75-B901-A41C-DC31-BCD350936E64}"/>
                  </a:ext>
                </a:extLst>
              </p:cNvPr>
              <p:cNvGrpSpPr/>
              <p:nvPr/>
            </p:nvGrpSpPr>
            <p:grpSpPr>
              <a:xfrm rot="16200000">
                <a:off x="6904705" y="2720459"/>
                <a:ext cx="453393" cy="731044"/>
                <a:chOff x="2515311" y="1879516"/>
                <a:chExt cx="453393" cy="731044"/>
              </a:xfrm>
              <a:solidFill>
                <a:srgbClr val="C00000"/>
              </a:solidFill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567D8B6-DD32-86A3-3147-1DC5B3688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2007" y="1879516"/>
                  <a:ext cx="0" cy="731044"/>
                </a:xfrm>
                <a:prstGeom prst="line">
                  <a:avLst/>
                </a:prstGeom>
                <a:grp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D89AF96-0EB7-8B21-1D51-C0AA361B5BAC}"/>
                    </a:ext>
                  </a:extLst>
                </p:cNvPr>
                <p:cNvSpPr/>
                <p:nvPr/>
              </p:nvSpPr>
              <p:spPr>
                <a:xfrm rot="10800000">
                  <a:off x="2536507" y="2071484"/>
                  <a:ext cx="411003" cy="279519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1490919-738A-63D8-69A2-96E16CF7A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5311" y="2358983"/>
                  <a:ext cx="453393" cy="0"/>
                </a:xfrm>
                <a:prstGeom prst="line">
                  <a:avLst/>
                </a:prstGeom>
                <a:grp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41DBE73-E36C-7340-2F63-BFEE18BDDD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764" y="2738308"/>
                <a:ext cx="126474" cy="1416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6F96369-94C4-7658-AF7E-E1A90460FE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4479" y="2738308"/>
                <a:ext cx="126474" cy="1416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B3474C-E780-5DFA-C3DE-CFCEC8CFA2EB}"/>
                </a:ext>
              </a:extLst>
            </p:cNvPr>
            <p:cNvSpPr txBox="1"/>
            <p:nvPr/>
          </p:nvSpPr>
          <p:spPr>
            <a:xfrm>
              <a:off x="7097615" y="977389"/>
              <a:ext cx="6947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LED Bar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1E9ACEF-23D0-A20B-CEEB-8B5D54A9DA43}"/>
              </a:ext>
            </a:extLst>
          </p:cNvPr>
          <p:cNvSpPr txBox="1"/>
          <p:nvPr/>
        </p:nvSpPr>
        <p:spPr>
          <a:xfrm>
            <a:off x="7436070" y="425592"/>
            <a:ext cx="625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12 V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2D1F8E8-CA42-C77B-E8DE-0993BA8560AE}"/>
              </a:ext>
            </a:extLst>
          </p:cNvPr>
          <p:cNvSpPr/>
          <p:nvPr/>
        </p:nvSpPr>
        <p:spPr>
          <a:xfrm>
            <a:off x="4893012" y="4100478"/>
            <a:ext cx="583043" cy="2616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TMC2209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3ED33380-93C2-3077-83C8-C79E4225B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825" y="1633835"/>
            <a:ext cx="2812301" cy="859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DFB434D-A414-90D5-3B61-74DFE4A4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826" y="3538499"/>
            <a:ext cx="964616" cy="102769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161708A-832D-3F04-0591-5F8ED811D1BF}"/>
              </a:ext>
            </a:extLst>
          </p:cNvPr>
          <p:cNvSpPr txBox="1"/>
          <p:nvPr/>
        </p:nvSpPr>
        <p:spPr>
          <a:xfrm>
            <a:off x="10294333" y="3878759"/>
            <a:ext cx="87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894EC-F0DD-1DC4-ADEB-450032334B32}"/>
              </a:ext>
            </a:extLst>
          </p:cNvPr>
          <p:cNvSpPr txBox="1"/>
          <p:nvPr/>
        </p:nvSpPr>
        <p:spPr>
          <a:xfrm>
            <a:off x="5152530" y="3598843"/>
            <a:ext cx="445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78F8F3-6DB6-1E21-0E24-2348D0E91133}"/>
              </a:ext>
            </a:extLst>
          </p:cNvPr>
          <p:cNvCxnSpPr>
            <a:cxnSpLocks/>
            <a:stCxn id="3" idx="3"/>
            <a:endCxn id="82" idx="1"/>
          </p:cNvCxnSpPr>
          <p:nvPr/>
        </p:nvCxnSpPr>
        <p:spPr>
          <a:xfrm flipV="1">
            <a:off x="5597685" y="1081171"/>
            <a:ext cx="1380740" cy="264078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1A75FD-5ABB-AED2-C355-00BF72ADEA99}"/>
              </a:ext>
            </a:extLst>
          </p:cNvPr>
          <p:cNvSpPr txBox="1"/>
          <p:nvPr/>
        </p:nvSpPr>
        <p:spPr>
          <a:xfrm>
            <a:off x="5537352" y="3510831"/>
            <a:ext cx="625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24 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AA6C1-3C92-4B92-07B9-1FF378DDB6F9}"/>
              </a:ext>
            </a:extLst>
          </p:cNvPr>
          <p:cNvSpPr txBox="1"/>
          <p:nvPr/>
        </p:nvSpPr>
        <p:spPr>
          <a:xfrm rot="16200000">
            <a:off x="5204638" y="2323737"/>
            <a:ext cx="1952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newer version LED Bar uses 24 V</a:t>
            </a:r>
          </a:p>
        </p:txBody>
      </p:sp>
    </p:spTree>
    <p:extLst>
      <p:ext uri="{BB962C8B-B14F-4D97-AF65-F5344CB8AC3E}">
        <p14:creationId xmlns:p14="http://schemas.microsoft.com/office/powerpoint/2010/main" val="30772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600F-F531-B634-0E5A-B4BD1640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E310-6C17-5C1A-400D-ECFA7DEE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Custom Circuit Co. (Kevin </a:t>
            </a:r>
            <a:r>
              <a:rPr lang="en-US" sz="1400" dirty="0" err="1"/>
              <a:t>Pettersson</a:t>
            </a:r>
            <a:r>
              <a:rPr lang="en-US" sz="1400" dirty="0"/>
              <a:t>)</a:t>
            </a:r>
            <a:endParaRPr lang="en-US" sz="1400" dirty="0">
              <a:hlinkClick r:id="rId2"/>
            </a:endParaRPr>
          </a:p>
          <a:p>
            <a:pPr lvl="1"/>
            <a:r>
              <a:rPr lang="en-US" sz="1000" dirty="0">
                <a:hlinkClick r:id="rId3"/>
              </a:rPr>
              <a:t>https://www.tindie.com/products/ccc/prusa-mk225s-silent-driver-upgrade-board/</a:t>
            </a:r>
            <a:r>
              <a:rPr lang="en-US" sz="1000" dirty="0"/>
              <a:t> - Silent Driver Board on </a:t>
            </a:r>
            <a:r>
              <a:rPr lang="en-US" sz="1000" dirty="0" err="1"/>
              <a:t>Tindie</a:t>
            </a:r>
            <a:endParaRPr lang="en-US" sz="1000" dirty="0"/>
          </a:p>
          <a:p>
            <a:pPr lvl="1"/>
            <a:r>
              <a:rPr lang="en-US" sz="1000" dirty="0">
                <a:hlinkClick r:id="rId2"/>
              </a:rPr>
              <a:t>https://github.com/Kevin-Pettersson/Prusa_Silent_Upgrade_Board</a:t>
            </a:r>
          </a:p>
          <a:p>
            <a:pPr lvl="1"/>
            <a:r>
              <a:rPr lang="en-US" sz="1000" dirty="0">
                <a:hlinkClick r:id="rId2"/>
              </a:rPr>
              <a:t>https://github.com/Kevin-Pettersson/Prusa_Silent_Upgrade_Board/blob/main/Manuals/Prusa_upgrade_board_manual_V1.1.pdf</a:t>
            </a:r>
            <a:endParaRPr lang="en-US" sz="1000" dirty="0"/>
          </a:p>
          <a:p>
            <a:r>
              <a:rPr lang="en-US" sz="1400" dirty="0"/>
              <a:t>TMC2209/Stepper</a:t>
            </a:r>
            <a:endParaRPr lang="en-US" sz="1400" dirty="0">
              <a:hlinkClick r:id="rId3"/>
            </a:endParaRPr>
          </a:p>
          <a:p>
            <a:pPr lvl="1"/>
            <a:r>
              <a:rPr lang="en-US" sz="1000" dirty="0">
                <a:hlinkClick r:id="rId4"/>
              </a:rPr>
              <a:t>https://hackaday.com/tag/tmc2209/</a:t>
            </a:r>
            <a:endParaRPr lang="en-US" sz="1000" dirty="0"/>
          </a:p>
          <a:p>
            <a:pPr lvl="1"/>
            <a:r>
              <a:rPr lang="en-US" sz="1000" dirty="0">
                <a:hlinkClick r:id="rId5"/>
              </a:rPr>
              <a:t>https://hackaday.io/page/21264-tmc5160-vs-tmc2209-what-are-differences</a:t>
            </a:r>
            <a:endParaRPr lang="en-US" sz="1000" dirty="0"/>
          </a:p>
          <a:p>
            <a:pPr lvl="1"/>
            <a:r>
              <a:rPr lang="en-US" sz="1000" dirty="0">
                <a:hlinkClick r:id="rId6"/>
              </a:rPr>
              <a:t>https://hackaday.com/2022/06/13/protect-your-drivers-when-the-motor-stalls/</a:t>
            </a:r>
            <a:endParaRPr lang="en-US" sz="1000" dirty="0"/>
          </a:p>
          <a:p>
            <a:pPr lvl="1"/>
            <a:r>
              <a:rPr lang="en-US" sz="1000" dirty="0">
                <a:hlinkClick r:id="rId7"/>
              </a:rPr>
              <a:t>https://hackaday.com/2016/09/30/3d-printering-trinamic-tmc2130-stepper-motor-drivers-shifting-the-gears/</a:t>
            </a:r>
            <a:endParaRPr lang="en-US" sz="1000" dirty="0"/>
          </a:p>
          <a:p>
            <a:pPr lvl="1"/>
            <a:r>
              <a:rPr lang="en-US" sz="1000" dirty="0">
                <a:hlinkClick r:id="rId8"/>
              </a:rPr>
              <a:t>https://biqu.equipment/products/bigtreetech-tmc2209-stepper-motor-driver-for-3d-printer-board-vs-tmc2208</a:t>
            </a:r>
            <a:endParaRPr lang="en-US" sz="1000" dirty="0"/>
          </a:p>
          <a:p>
            <a:pPr lvl="1"/>
            <a:r>
              <a:rPr lang="en-US" sz="1000" dirty="0">
                <a:hlinkClick r:id="rId9"/>
              </a:rPr>
              <a:t>https://github.com/bigtreetech/BIGTREETECH-TMC2209-V1.2/blob/master/manual/TMC2209-V1.2-manual.pdf</a:t>
            </a:r>
            <a:endParaRPr lang="en-US" sz="1000" dirty="0"/>
          </a:p>
          <a:p>
            <a:pPr lvl="1"/>
            <a:r>
              <a:rPr lang="en-US" sz="1000" dirty="0">
                <a:hlinkClick r:id="rId10"/>
              </a:rPr>
              <a:t>https://www.analog.com/en/products/tmc2209.html</a:t>
            </a:r>
            <a:endParaRPr lang="en-US" sz="1000" dirty="0"/>
          </a:p>
          <a:p>
            <a:r>
              <a:rPr lang="en-US" sz="1400" dirty="0"/>
              <a:t>TMC2209 Amazon</a:t>
            </a:r>
          </a:p>
          <a:p>
            <a:pPr lvl="1"/>
            <a:r>
              <a:rPr lang="en-US" sz="1000" dirty="0">
                <a:hlinkClick r:id="rId11"/>
              </a:rPr>
              <a:t>https://amzn.com/dp/B07YW7BM68</a:t>
            </a:r>
            <a:r>
              <a:rPr lang="en-US" sz="1000" dirty="0"/>
              <a:t> - </a:t>
            </a:r>
            <a:r>
              <a:rPr lang="en-US" sz="1000" dirty="0" err="1"/>
              <a:t>BigTreeTech</a:t>
            </a:r>
            <a:endParaRPr lang="en-US" sz="1000" dirty="0"/>
          </a:p>
          <a:p>
            <a:pPr lvl="1"/>
            <a:r>
              <a:rPr lang="en-US" sz="1000" dirty="0">
                <a:hlinkClick r:id="rId12"/>
              </a:rPr>
              <a:t>https://amzn.com/dp/B09BK57KNY</a:t>
            </a:r>
            <a:r>
              <a:rPr lang="en-US" sz="1000" dirty="0"/>
              <a:t> - </a:t>
            </a:r>
            <a:r>
              <a:rPr lang="en-US" sz="1000" dirty="0" err="1"/>
              <a:t>Teyleten</a:t>
            </a:r>
            <a:r>
              <a:rPr lang="en-US" sz="1000" dirty="0"/>
              <a:t> Robot</a:t>
            </a:r>
          </a:p>
          <a:p>
            <a:r>
              <a:rPr lang="en-US" sz="1400" dirty="0"/>
              <a:t>Prusa</a:t>
            </a:r>
          </a:p>
          <a:p>
            <a:pPr lvl="1"/>
            <a:r>
              <a:rPr lang="en-US" sz="1100" dirty="0">
                <a:hlinkClick r:id="rId13"/>
              </a:rPr>
              <a:t>https://forum.prusa3d.com/forum/original-prusa-i3-mk2-s-multi-material-general-discussion-announcements-and-releases/what-stepper-motor-do-i-have/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7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249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Nguyen</dc:creator>
  <cp:lastModifiedBy>Anthony Nguyen</cp:lastModifiedBy>
  <cp:revision>5</cp:revision>
  <dcterms:created xsi:type="dcterms:W3CDTF">2024-03-24T02:36:09Z</dcterms:created>
  <dcterms:modified xsi:type="dcterms:W3CDTF">2024-03-24T16:52:15Z</dcterms:modified>
</cp:coreProperties>
</file>