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20293b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20293b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20293bb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20293bb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20293b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820293b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20293bb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20293bb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517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Flight Airways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 GROUP 4 - Michelle Tambi, Peace Akib, Lewis Broadhurst, James Stillman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750" y="0"/>
            <a:ext cx="1724250" cy="1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00" y="2925207"/>
            <a:ext cx="4818008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742850" y="3272275"/>
            <a:ext cx="24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exits are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3"/>
          <p:cNvCxnSpPr>
            <a:endCxn id="137" idx="1"/>
          </p:cNvCxnSpPr>
          <p:nvPr/>
        </p:nvCxnSpPr>
        <p:spPr>
          <a:xfrm flipH="1" rot="10800000">
            <a:off x="2529300" y="3178257"/>
            <a:ext cx="13575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50" y="143975"/>
            <a:ext cx="6155875" cy="48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Positives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Great stream of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UML diagram pla</a:t>
            </a:r>
            <a:r>
              <a:rPr lang="en-GB"/>
              <a:t>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-Learnt new concepts such as </a:t>
            </a:r>
            <a:r>
              <a:rPr lang="en-GB"/>
              <a:t>sout output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-Getting more exposure to while loops &amp; Switch/Case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Improvements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Sharing code was challenging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-Adding 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-Testing with scanner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-Adding save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https://github.com/JStillman1/CLI_Lab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Thanks for Listening!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 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Any questions or feedback?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