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315" r:id="rId4"/>
    <p:sldId id="316" r:id="rId5"/>
    <p:sldId id="317" r:id="rId6"/>
    <p:sldId id="314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8" roundtripDataSignature="AMtx7mj3LxQ892c8jCJvg3F+FtIv6utD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19F431-A2CB-43C9-9BE9-AF98CB8B2FF8}">
  <a:tblStyle styleId="{3E19F431-A2CB-43C9-9BE9-AF98CB8B2FF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8E6"/>
          </a:solidFill>
        </a:fill>
      </a:tcStyle>
    </a:wholeTbl>
    <a:band1H>
      <a:tcTxStyle/>
      <a:tcStyle>
        <a:tcBdr/>
        <a:fill>
          <a:solidFill>
            <a:srgbClr val="F5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5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4"/>
    <p:restoredTop sz="94674"/>
  </p:normalViewPr>
  <p:slideViewPr>
    <p:cSldViewPr snapToGrid="0">
      <p:cViewPr varScale="1">
        <p:scale>
          <a:sx n="121" d="100"/>
          <a:sy n="121" d="100"/>
        </p:scale>
        <p:origin x="79" y="1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68" Type="http://customschemas.google.com/relationships/presentationmetadata" Target="metadata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6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102046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7307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16e408072_2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g816e408072_2_2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8125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g816e408072_2_2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4980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16e408072_2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g816e408072_2_2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8125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g816e408072_2_2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9294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16e408072_2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g816e408072_2_2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8125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g816e408072_2_2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102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8125" lvl="1">
              <a:buClr>
                <a:schemeClr val="dk1"/>
              </a:buClr>
              <a:buSzPts val="1125"/>
            </a:pPr>
            <a:endParaRPr lang="en-US" altLang="ko-KR" sz="1500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701C9-0559-4041-9922-16875EB9E9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51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4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1B64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4"/>
          <p:cNvSpPr txBox="1">
            <a:spLocks noGrp="1"/>
          </p:cNvSpPr>
          <p:nvPr>
            <p:ph type="ctrTitle"/>
          </p:nvPr>
        </p:nvSpPr>
        <p:spPr>
          <a:xfrm>
            <a:off x="4490241" y="4523764"/>
            <a:ext cx="6868639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3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4"/>
          <p:cNvSpPr txBox="1">
            <a:spLocks noGrp="1"/>
          </p:cNvSpPr>
          <p:nvPr>
            <p:ph type="subTitle" idx="1"/>
          </p:nvPr>
        </p:nvSpPr>
        <p:spPr>
          <a:xfrm>
            <a:off x="4490240" y="5184664"/>
            <a:ext cx="6868639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9" name="Google Shape;19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1980" y="516821"/>
            <a:ext cx="2006664" cy="17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61731" y="2710730"/>
            <a:ext cx="2688589" cy="15953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54"/>
          <p:cNvCxnSpPr/>
          <p:nvPr/>
        </p:nvCxnSpPr>
        <p:spPr>
          <a:xfrm>
            <a:off x="2178050" y="5090588"/>
            <a:ext cx="9272270" cy="0"/>
          </a:xfrm>
          <a:prstGeom prst="straightConnector1">
            <a:avLst/>
          </a:prstGeom>
          <a:noFill/>
          <a:ln w="9525" cap="flat" cmpd="sng">
            <a:solidFill>
              <a:srgbClr val="CDD4D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" name="Google Shape;22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9662" y="2593285"/>
            <a:ext cx="839744" cy="3037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16e408072_2_2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816e408072_2_22"/>
          <p:cNvSpPr txBox="1">
            <a:spLocks noGrp="1"/>
          </p:cNvSpPr>
          <p:nvPr>
            <p:ph type="subTitle" idx="1"/>
          </p:nvPr>
        </p:nvSpPr>
        <p:spPr>
          <a:xfrm>
            <a:off x="917045" y="3585288"/>
            <a:ext cx="8534400" cy="233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AA634"/>
              </a:buClr>
              <a:buSzPts val="3200"/>
              <a:buNone/>
              <a:defRPr sz="3200" b="1">
                <a:solidFill>
                  <a:srgbClr val="FAA634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16e408072_2_25"/>
          <p:cNvSpPr txBox="1">
            <a:spLocks noGrp="1"/>
          </p:cNvSpPr>
          <p:nvPr>
            <p:ph type="title"/>
          </p:nvPr>
        </p:nvSpPr>
        <p:spPr>
          <a:xfrm>
            <a:off x="449052" y="153248"/>
            <a:ext cx="10940405" cy="726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16e408072_2_27"/>
          <p:cNvSpPr txBox="1">
            <a:spLocks noGrp="1"/>
          </p:cNvSpPr>
          <p:nvPr>
            <p:ph type="title"/>
          </p:nvPr>
        </p:nvSpPr>
        <p:spPr>
          <a:xfrm>
            <a:off x="528525" y="2625603"/>
            <a:ext cx="10363200" cy="1240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5333"/>
              <a:buFont typeface="Arial"/>
              <a:buNone/>
              <a:defRPr sz="5333" b="1" cap="none">
                <a:solidFill>
                  <a:srgbClr val="4D4D4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16e408072_2_30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1B64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816e408072_2_30"/>
          <p:cNvSpPr txBox="1">
            <a:spLocks noGrp="1"/>
          </p:cNvSpPr>
          <p:nvPr>
            <p:ph type="ctrTitle"/>
          </p:nvPr>
        </p:nvSpPr>
        <p:spPr>
          <a:xfrm>
            <a:off x="4490241" y="4276090"/>
            <a:ext cx="6868639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r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3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816e408072_2_30"/>
          <p:cNvSpPr txBox="1">
            <a:spLocks noGrp="1"/>
          </p:cNvSpPr>
          <p:nvPr>
            <p:ph type="subTitle" idx="1"/>
          </p:nvPr>
        </p:nvSpPr>
        <p:spPr>
          <a:xfrm>
            <a:off x="4490240" y="5184664"/>
            <a:ext cx="6868639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04" name="Google Shape;104;g816e408072_2_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1980" y="516821"/>
            <a:ext cx="2006664" cy="1775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g816e408072_2_30"/>
          <p:cNvCxnSpPr/>
          <p:nvPr/>
        </p:nvCxnSpPr>
        <p:spPr>
          <a:xfrm>
            <a:off x="2178050" y="5090588"/>
            <a:ext cx="9272270" cy="0"/>
          </a:xfrm>
          <a:prstGeom prst="straightConnector1">
            <a:avLst/>
          </a:prstGeom>
          <a:noFill/>
          <a:ln w="9525" cap="flat" cmpd="sng">
            <a:solidFill>
              <a:srgbClr val="CDD4D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6" name="Google Shape;106;g816e408072_2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662" y="2593285"/>
            <a:ext cx="839744" cy="3037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816e408072_2_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61731" y="2285356"/>
            <a:ext cx="2688589" cy="1595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16e408072_2_38"/>
          <p:cNvSpPr txBox="1">
            <a:spLocks noGrp="1"/>
          </p:cNvSpPr>
          <p:nvPr>
            <p:ph type="ctrTitle"/>
          </p:nvPr>
        </p:nvSpPr>
        <p:spPr>
          <a:xfrm>
            <a:off x="775407" y="1398696"/>
            <a:ext cx="2551993" cy="67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Arial"/>
              <a:buNone/>
              <a:defRPr sz="4000" b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0" name="Google Shape;110;g816e408072_2_38"/>
          <p:cNvCxnSpPr/>
          <p:nvPr/>
        </p:nvCxnSpPr>
        <p:spPr>
          <a:xfrm>
            <a:off x="281940" y="774229"/>
            <a:ext cx="1162812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g816e408072_2_38"/>
          <p:cNvCxnSpPr/>
          <p:nvPr/>
        </p:nvCxnSpPr>
        <p:spPr>
          <a:xfrm>
            <a:off x="4566920" y="1455743"/>
            <a:ext cx="0" cy="441197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2" name="Google Shape;112;g816e408072_2_38"/>
          <p:cNvPicPr preferRelativeResize="0"/>
          <p:nvPr/>
        </p:nvPicPr>
        <p:blipFill rotWithShape="1">
          <a:blip r:embed="rId2">
            <a:alphaModFix/>
          </a:blip>
          <a:srcRect r="9511" b="4897"/>
          <a:stretch/>
        </p:blipFill>
        <p:spPr>
          <a:xfrm>
            <a:off x="8064499" y="4320414"/>
            <a:ext cx="4127499" cy="2538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16e408072_2_43"/>
          <p:cNvSpPr txBox="1">
            <a:spLocks noGrp="1"/>
          </p:cNvSpPr>
          <p:nvPr>
            <p:ph type="ctrTitle"/>
          </p:nvPr>
        </p:nvSpPr>
        <p:spPr>
          <a:xfrm>
            <a:off x="0" y="2790712"/>
            <a:ext cx="12192000" cy="57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defRPr sz="44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g816e408072_2_43"/>
          <p:cNvSpPr txBox="1">
            <a:spLocks noGrp="1"/>
          </p:cNvSpPr>
          <p:nvPr>
            <p:ph type="subTitle" idx="1"/>
          </p:nvPr>
        </p:nvSpPr>
        <p:spPr>
          <a:xfrm>
            <a:off x="1" y="3613382"/>
            <a:ext cx="12192000" cy="46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16" name="Google Shape;116;g816e408072_2_43"/>
          <p:cNvCxnSpPr/>
          <p:nvPr/>
        </p:nvCxnSpPr>
        <p:spPr>
          <a:xfrm>
            <a:off x="766763" y="3429000"/>
            <a:ext cx="1065847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g816e408072_2_47"/>
          <p:cNvGrpSpPr/>
          <p:nvPr/>
        </p:nvGrpSpPr>
        <p:grpSpPr>
          <a:xfrm>
            <a:off x="304800" y="6357966"/>
            <a:ext cx="3573087" cy="362665"/>
            <a:chOff x="0" y="6357966"/>
            <a:chExt cx="3573087" cy="362665"/>
          </a:xfrm>
        </p:grpSpPr>
        <p:sp>
          <p:nvSpPr>
            <p:cNvPr id="119" name="Google Shape;119;g816e408072_2_47"/>
            <p:cNvSpPr/>
            <p:nvPr/>
          </p:nvSpPr>
          <p:spPr>
            <a:xfrm>
              <a:off x="0" y="6502623"/>
              <a:ext cx="3573087" cy="218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Copyright © 2020 BESPIN GLOBAL, Inc. All rights reserved   |  Confidential </a:t>
              </a:r>
              <a:endParaRPr/>
            </a:p>
          </p:txBody>
        </p:sp>
        <p:sp>
          <p:nvSpPr>
            <p:cNvPr id="120" name="Google Shape;120;g816e408072_2_47"/>
            <p:cNvSpPr/>
            <p:nvPr/>
          </p:nvSpPr>
          <p:spPr>
            <a:xfrm>
              <a:off x="0" y="6357966"/>
              <a:ext cx="3386574" cy="225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http://www.bespinglobal.com</a:t>
              </a:r>
              <a:endParaRPr/>
            </a:p>
          </p:txBody>
        </p:sp>
      </p:grpSp>
      <p:cxnSp>
        <p:nvCxnSpPr>
          <p:cNvPr id="121" name="Google Shape;121;g816e408072_2_47"/>
          <p:cNvCxnSpPr/>
          <p:nvPr/>
        </p:nvCxnSpPr>
        <p:spPr>
          <a:xfrm>
            <a:off x="281940" y="6239212"/>
            <a:ext cx="116281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" name="Google Shape;122;g816e408072_2_47"/>
          <p:cNvCxnSpPr/>
          <p:nvPr/>
        </p:nvCxnSpPr>
        <p:spPr>
          <a:xfrm>
            <a:off x="281940" y="774229"/>
            <a:ext cx="1162812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g816e408072_2_47"/>
          <p:cNvSpPr txBox="1"/>
          <p:nvPr/>
        </p:nvSpPr>
        <p:spPr>
          <a:xfrm>
            <a:off x="11490430" y="6335101"/>
            <a:ext cx="4196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00" b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제목 슬라이드">
  <p:cSld name="8_제목 슬라이드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16e408072_2_54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1B64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816e408072_2_54"/>
          <p:cNvSpPr txBox="1">
            <a:spLocks noGrp="1"/>
          </p:cNvSpPr>
          <p:nvPr>
            <p:ph type="ctrTitle"/>
          </p:nvPr>
        </p:nvSpPr>
        <p:spPr>
          <a:xfrm>
            <a:off x="0" y="3771059"/>
            <a:ext cx="12192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g816e408072_2_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92668" y="6299487"/>
            <a:ext cx="2006664" cy="17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816e408072_2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3930" y="1877795"/>
            <a:ext cx="2644140" cy="1568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816e408072_2_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9440" y="443066"/>
            <a:ext cx="941800" cy="340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816e408072_2_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20760" y="3116408"/>
            <a:ext cx="941800" cy="3400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304800" y="6357966"/>
            <a:ext cx="3573087" cy="362665"/>
            <a:chOff x="0" y="6357966"/>
            <a:chExt cx="3573087" cy="362665"/>
          </a:xfrm>
        </p:grpSpPr>
        <p:sp>
          <p:nvSpPr>
            <p:cNvPr id="12" name="Shape 12"/>
            <p:cNvSpPr/>
            <p:nvPr userDrawn="1"/>
          </p:nvSpPr>
          <p:spPr>
            <a:xfrm>
              <a:off x="0" y="6502623"/>
              <a:ext cx="3573087" cy="2180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defRPr sz="1800">
                  <a:solidFill>
                    <a:srgbClr val="2A3538"/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r>
                <a:rPr lang="en-US" sz="750" spc="-20" baseline="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Copyright © 2020 </a:t>
              </a:r>
              <a:r>
                <a:rPr lang="en-US" altLang="ko-KR" sz="750" kern="1200" spc="-20" baseline="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PT Sans"/>
                  <a:cs typeface="PT Sans"/>
                  <a:sym typeface="PT Sans"/>
                </a:rPr>
                <a:t>BESPIN GLOBAL, Inc.</a:t>
              </a:r>
              <a:r>
                <a:rPr lang="en-US" sz="750" spc="-20" baseline="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All rights reserved   |  Confidential </a:t>
              </a:r>
            </a:p>
          </p:txBody>
        </p:sp>
        <p:sp>
          <p:nvSpPr>
            <p:cNvPr id="13" name="Shape 12"/>
            <p:cNvSpPr/>
            <p:nvPr userDrawn="1"/>
          </p:nvSpPr>
          <p:spPr>
            <a:xfrm>
              <a:off x="0" y="6357966"/>
              <a:ext cx="3386574" cy="2257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defRPr sz="1800">
                  <a:solidFill>
                    <a:srgbClr val="2A3538"/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r>
                <a:rPr lang="en-US" sz="750" spc="-20" baseline="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http://www.bespinglobal.com</a:t>
              </a:r>
            </a:p>
          </p:txBody>
        </p:sp>
      </p:grpSp>
      <p:cxnSp>
        <p:nvCxnSpPr>
          <p:cNvPr id="14" name="직선 연결선 13"/>
          <p:cNvCxnSpPr/>
          <p:nvPr userDrawn="1"/>
        </p:nvCxnSpPr>
        <p:spPr>
          <a:xfrm>
            <a:off x="281940" y="6239212"/>
            <a:ext cx="116281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81940" y="774229"/>
            <a:ext cx="1162812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90430" y="6335101"/>
            <a:ext cx="4196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0" kern="1200" spc="-60" baseline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53D128-6A04-455F-8378-56C967E39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414988" y="248206"/>
            <a:ext cx="10800000" cy="508878"/>
          </a:xfr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ko-KR" sz="2400" b="1" kern="1200" spc="-6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Title [</a:t>
            </a:r>
            <a:r>
              <a:rPr lang="ko-KR" altLang="en-US" dirty="0"/>
              <a:t>서브타이틀 없는 경우 사용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6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>
  <p:cSld name="4_제목 슬라이드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5"/>
          <p:cNvGrpSpPr/>
          <p:nvPr/>
        </p:nvGrpSpPr>
        <p:grpSpPr>
          <a:xfrm>
            <a:off x="304800" y="6357966"/>
            <a:ext cx="3573087" cy="362665"/>
            <a:chOff x="0" y="6357966"/>
            <a:chExt cx="3573087" cy="362665"/>
          </a:xfrm>
        </p:grpSpPr>
        <p:sp>
          <p:nvSpPr>
            <p:cNvPr id="25" name="Google Shape;25;p55"/>
            <p:cNvSpPr/>
            <p:nvPr/>
          </p:nvSpPr>
          <p:spPr>
            <a:xfrm>
              <a:off x="0" y="6502623"/>
              <a:ext cx="3573087" cy="218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Copyright © 2020 BESPIN GLOBAL, Inc. All rights reserved   |  Confidential </a:t>
              </a:r>
              <a:endParaRPr/>
            </a:p>
          </p:txBody>
        </p:sp>
        <p:sp>
          <p:nvSpPr>
            <p:cNvPr id="26" name="Google Shape;26;p55"/>
            <p:cNvSpPr/>
            <p:nvPr/>
          </p:nvSpPr>
          <p:spPr>
            <a:xfrm>
              <a:off x="0" y="6357966"/>
              <a:ext cx="3386574" cy="225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http://www.bespinglobal.com</a:t>
              </a:r>
              <a:endParaRPr/>
            </a:p>
          </p:txBody>
        </p:sp>
      </p:grpSp>
      <p:cxnSp>
        <p:nvCxnSpPr>
          <p:cNvPr id="27" name="Google Shape;27;p55"/>
          <p:cNvCxnSpPr/>
          <p:nvPr/>
        </p:nvCxnSpPr>
        <p:spPr>
          <a:xfrm>
            <a:off x="281940" y="6239212"/>
            <a:ext cx="116281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55"/>
          <p:cNvCxnSpPr/>
          <p:nvPr/>
        </p:nvCxnSpPr>
        <p:spPr>
          <a:xfrm>
            <a:off x="281940" y="774229"/>
            <a:ext cx="1162812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55"/>
          <p:cNvSpPr txBox="1"/>
          <p:nvPr/>
        </p:nvSpPr>
        <p:spPr>
          <a:xfrm>
            <a:off x="11490430" y="6335101"/>
            <a:ext cx="4196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0;p55"/>
          <p:cNvSpPr txBox="1">
            <a:spLocks noGrp="1"/>
          </p:cNvSpPr>
          <p:nvPr>
            <p:ph type="ctrTitle"/>
          </p:nvPr>
        </p:nvSpPr>
        <p:spPr>
          <a:xfrm>
            <a:off x="414988" y="248206"/>
            <a:ext cx="10800000" cy="508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0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1B64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0"/>
          <p:cNvSpPr txBox="1">
            <a:spLocks noGrp="1"/>
          </p:cNvSpPr>
          <p:nvPr>
            <p:ph type="ctrTitle"/>
          </p:nvPr>
        </p:nvSpPr>
        <p:spPr>
          <a:xfrm>
            <a:off x="4490241" y="4276090"/>
            <a:ext cx="6868639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r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3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0"/>
          <p:cNvSpPr txBox="1">
            <a:spLocks noGrp="1"/>
          </p:cNvSpPr>
          <p:nvPr>
            <p:ph type="subTitle" idx="1"/>
          </p:nvPr>
        </p:nvSpPr>
        <p:spPr>
          <a:xfrm>
            <a:off x="4490240" y="5184664"/>
            <a:ext cx="6868639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3" name="Google Shape;43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1980" y="516821"/>
            <a:ext cx="2006664" cy="1775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Google Shape;44;p60"/>
          <p:cNvCxnSpPr/>
          <p:nvPr/>
        </p:nvCxnSpPr>
        <p:spPr>
          <a:xfrm>
            <a:off x="2178050" y="5090588"/>
            <a:ext cx="9272270" cy="0"/>
          </a:xfrm>
          <a:prstGeom prst="straightConnector1">
            <a:avLst/>
          </a:prstGeom>
          <a:noFill/>
          <a:ln w="9525" cap="flat" cmpd="sng">
            <a:solidFill>
              <a:srgbClr val="CDD4D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5" name="Google Shape;45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662" y="2593285"/>
            <a:ext cx="839744" cy="3037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61731" y="2285356"/>
            <a:ext cx="2688589" cy="1595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1"/>
          <p:cNvSpPr txBox="1">
            <a:spLocks noGrp="1"/>
          </p:cNvSpPr>
          <p:nvPr>
            <p:ph type="ctrTitle"/>
          </p:nvPr>
        </p:nvSpPr>
        <p:spPr>
          <a:xfrm>
            <a:off x="775407" y="1398696"/>
            <a:ext cx="2551993" cy="67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Arial"/>
              <a:buNone/>
              <a:defRPr sz="4000" b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61"/>
          <p:cNvCxnSpPr/>
          <p:nvPr/>
        </p:nvCxnSpPr>
        <p:spPr>
          <a:xfrm>
            <a:off x="281940" y="774229"/>
            <a:ext cx="1162812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" name="Google Shape;50;p61"/>
          <p:cNvCxnSpPr/>
          <p:nvPr/>
        </p:nvCxnSpPr>
        <p:spPr>
          <a:xfrm>
            <a:off x="4566920" y="1455743"/>
            <a:ext cx="0" cy="441197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1" name="Google Shape;51;p61"/>
          <p:cNvPicPr preferRelativeResize="0"/>
          <p:nvPr/>
        </p:nvPicPr>
        <p:blipFill rotWithShape="1">
          <a:blip r:embed="rId2">
            <a:alphaModFix/>
          </a:blip>
          <a:srcRect r="9511" b="4897"/>
          <a:stretch/>
        </p:blipFill>
        <p:spPr>
          <a:xfrm>
            <a:off x="8064499" y="4320414"/>
            <a:ext cx="4127499" cy="2538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2"/>
          <p:cNvSpPr txBox="1">
            <a:spLocks noGrp="1"/>
          </p:cNvSpPr>
          <p:nvPr>
            <p:ph type="ctrTitle"/>
          </p:nvPr>
        </p:nvSpPr>
        <p:spPr>
          <a:xfrm>
            <a:off x="0" y="2790712"/>
            <a:ext cx="12192000" cy="57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lvl="0" algn="ctr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defRPr sz="44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2"/>
          <p:cNvSpPr txBox="1">
            <a:spLocks noGrp="1"/>
          </p:cNvSpPr>
          <p:nvPr>
            <p:ph type="subTitle" idx="1"/>
          </p:nvPr>
        </p:nvSpPr>
        <p:spPr>
          <a:xfrm>
            <a:off x="1" y="3613382"/>
            <a:ext cx="12192000" cy="46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55" name="Google Shape;55;p62"/>
          <p:cNvCxnSpPr/>
          <p:nvPr/>
        </p:nvCxnSpPr>
        <p:spPr>
          <a:xfrm>
            <a:off x="766763" y="3429000"/>
            <a:ext cx="1065847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3"/>
          <p:cNvGrpSpPr/>
          <p:nvPr/>
        </p:nvGrpSpPr>
        <p:grpSpPr>
          <a:xfrm>
            <a:off x="304800" y="6357966"/>
            <a:ext cx="3573087" cy="362665"/>
            <a:chOff x="0" y="6357966"/>
            <a:chExt cx="3573087" cy="362665"/>
          </a:xfrm>
        </p:grpSpPr>
        <p:sp>
          <p:nvSpPr>
            <p:cNvPr id="58" name="Google Shape;58;p63"/>
            <p:cNvSpPr/>
            <p:nvPr/>
          </p:nvSpPr>
          <p:spPr>
            <a:xfrm>
              <a:off x="0" y="6502623"/>
              <a:ext cx="3573087" cy="218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Copyright © 2020 BESPIN GLOBAL, Inc. All rights reserved   |  Confidential </a:t>
              </a:r>
              <a:endParaRPr/>
            </a:p>
          </p:txBody>
        </p:sp>
        <p:sp>
          <p:nvSpPr>
            <p:cNvPr id="59" name="Google Shape;59;p63"/>
            <p:cNvSpPr/>
            <p:nvPr/>
          </p:nvSpPr>
          <p:spPr>
            <a:xfrm>
              <a:off x="0" y="6357966"/>
              <a:ext cx="3386574" cy="225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http://www.bespinglobal.com</a:t>
              </a:r>
              <a:endParaRPr/>
            </a:p>
          </p:txBody>
        </p:sp>
      </p:grpSp>
      <p:cxnSp>
        <p:nvCxnSpPr>
          <p:cNvPr id="60" name="Google Shape;60;p63"/>
          <p:cNvCxnSpPr/>
          <p:nvPr/>
        </p:nvCxnSpPr>
        <p:spPr>
          <a:xfrm>
            <a:off x="281940" y="6239212"/>
            <a:ext cx="116281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" name="Google Shape;61;p63"/>
          <p:cNvCxnSpPr/>
          <p:nvPr/>
        </p:nvCxnSpPr>
        <p:spPr>
          <a:xfrm>
            <a:off x="281940" y="774229"/>
            <a:ext cx="1162812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2;p63"/>
          <p:cNvSpPr txBox="1"/>
          <p:nvPr/>
        </p:nvSpPr>
        <p:spPr>
          <a:xfrm>
            <a:off x="11490430" y="6335101"/>
            <a:ext cx="4196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00" b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제목 슬라이드">
  <p:cSld name="8_제목 슬라이드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4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1B64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4"/>
          <p:cNvSpPr txBox="1">
            <a:spLocks noGrp="1"/>
          </p:cNvSpPr>
          <p:nvPr>
            <p:ph type="ctrTitle"/>
          </p:nvPr>
        </p:nvSpPr>
        <p:spPr>
          <a:xfrm>
            <a:off x="0" y="3771059"/>
            <a:ext cx="12192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92668" y="6299487"/>
            <a:ext cx="2006664" cy="17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3930" y="1877795"/>
            <a:ext cx="2644140" cy="1568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9440" y="443066"/>
            <a:ext cx="941800" cy="340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20760" y="3116408"/>
            <a:ext cx="941800" cy="3400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16e408072_2_6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1B64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816e408072_2_6"/>
          <p:cNvSpPr txBox="1">
            <a:spLocks noGrp="1"/>
          </p:cNvSpPr>
          <p:nvPr>
            <p:ph type="ctrTitle"/>
          </p:nvPr>
        </p:nvSpPr>
        <p:spPr>
          <a:xfrm>
            <a:off x="4490241" y="4523764"/>
            <a:ext cx="6868639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3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816e408072_2_6"/>
          <p:cNvSpPr txBox="1">
            <a:spLocks noGrp="1"/>
          </p:cNvSpPr>
          <p:nvPr>
            <p:ph type="subTitle" idx="1"/>
          </p:nvPr>
        </p:nvSpPr>
        <p:spPr>
          <a:xfrm>
            <a:off x="4490240" y="5184664"/>
            <a:ext cx="6868639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80" name="Google Shape;80;g816e408072_2_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1980" y="516821"/>
            <a:ext cx="2006664" cy="17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816e408072_2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61731" y="2710730"/>
            <a:ext cx="2688589" cy="15953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g816e408072_2_6"/>
          <p:cNvCxnSpPr/>
          <p:nvPr/>
        </p:nvCxnSpPr>
        <p:spPr>
          <a:xfrm>
            <a:off x="2178050" y="5090588"/>
            <a:ext cx="9272270" cy="0"/>
          </a:xfrm>
          <a:prstGeom prst="straightConnector1">
            <a:avLst/>
          </a:prstGeom>
          <a:noFill/>
          <a:ln w="9525" cap="flat" cmpd="sng">
            <a:solidFill>
              <a:srgbClr val="CDD4D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3" name="Google Shape;83;g816e408072_2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9662" y="2593285"/>
            <a:ext cx="839744" cy="3037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>
  <p:cSld name="4_제목 슬라이드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g816e408072_2_14"/>
          <p:cNvGrpSpPr/>
          <p:nvPr/>
        </p:nvGrpSpPr>
        <p:grpSpPr>
          <a:xfrm>
            <a:off x="304800" y="6357966"/>
            <a:ext cx="3573087" cy="362665"/>
            <a:chOff x="0" y="6357966"/>
            <a:chExt cx="3573087" cy="362665"/>
          </a:xfrm>
        </p:grpSpPr>
        <p:sp>
          <p:nvSpPr>
            <p:cNvPr id="86" name="Google Shape;86;g816e408072_2_14"/>
            <p:cNvSpPr/>
            <p:nvPr/>
          </p:nvSpPr>
          <p:spPr>
            <a:xfrm>
              <a:off x="0" y="6502623"/>
              <a:ext cx="3573087" cy="218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Copyright © 2020 BESPIN GLOBAL, Inc. All rights reserved   |  Confidential </a:t>
              </a:r>
              <a:endParaRPr/>
            </a:p>
          </p:txBody>
        </p:sp>
        <p:sp>
          <p:nvSpPr>
            <p:cNvPr id="87" name="Google Shape;87;g816e408072_2_14"/>
            <p:cNvSpPr/>
            <p:nvPr/>
          </p:nvSpPr>
          <p:spPr>
            <a:xfrm>
              <a:off x="0" y="6357966"/>
              <a:ext cx="3386574" cy="225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http://www.bespinglobal.com</a:t>
              </a:r>
              <a:endParaRPr/>
            </a:p>
          </p:txBody>
        </p:sp>
      </p:grpSp>
      <p:cxnSp>
        <p:nvCxnSpPr>
          <p:cNvPr id="88" name="Google Shape;88;g816e408072_2_14"/>
          <p:cNvCxnSpPr/>
          <p:nvPr/>
        </p:nvCxnSpPr>
        <p:spPr>
          <a:xfrm>
            <a:off x="281940" y="6239212"/>
            <a:ext cx="116281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9" name="Google Shape;89;g816e408072_2_14"/>
          <p:cNvCxnSpPr/>
          <p:nvPr/>
        </p:nvCxnSpPr>
        <p:spPr>
          <a:xfrm>
            <a:off x="281940" y="774229"/>
            <a:ext cx="1162812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" name="Google Shape;90;g816e408072_2_14"/>
          <p:cNvSpPr txBox="1"/>
          <p:nvPr/>
        </p:nvSpPr>
        <p:spPr>
          <a:xfrm>
            <a:off x="11490430" y="6335101"/>
            <a:ext cx="4196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g816e408072_2_14"/>
          <p:cNvSpPr txBox="1">
            <a:spLocks noGrp="1"/>
          </p:cNvSpPr>
          <p:nvPr>
            <p:ph type="ctrTitle"/>
          </p:nvPr>
        </p:nvSpPr>
        <p:spPr>
          <a:xfrm>
            <a:off x="414988" y="248206"/>
            <a:ext cx="10800000" cy="508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16e408072_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g816e408072_2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g816e408072_2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g816e408072_2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g816e408072_2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 txBox="1">
            <a:spLocks noGrp="1"/>
          </p:cNvSpPr>
          <p:nvPr>
            <p:ph type="ctrTitle"/>
          </p:nvPr>
        </p:nvSpPr>
        <p:spPr>
          <a:xfrm>
            <a:off x="2730501" y="4523764"/>
            <a:ext cx="862838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rmAutofit/>
          </a:bodyPr>
          <a:lstStyle/>
          <a:p>
            <a:pPr lvl="0">
              <a:buSzPts val="3150"/>
            </a:pPr>
            <a:r>
              <a:rPr lang="ko-KR" altLang="en-US" sz="3100" dirty="0"/>
              <a:t>웅진 </a:t>
            </a:r>
            <a:r>
              <a:rPr lang="en-US" altLang="ko-KR" sz="3100" dirty="0"/>
              <a:t>Common VPC CICD Architecture</a:t>
            </a:r>
            <a:endParaRPr sz="3150" dirty="0"/>
          </a:p>
        </p:txBody>
      </p:sp>
      <p:sp>
        <p:nvSpPr>
          <p:cNvPr id="136" name="Google Shape;136;p1"/>
          <p:cNvSpPr txBox="1">
            <a:spLocks noGrp="1"/>
          </p:cNvSpPr>
          <p:nvPr>
            <p:ph type="subTitle" idx="1"/>
          </p:nvPr>
        </p:nvSpPr>
        <p:spPr>
          <a:xfrm>
            <a:off x="4490240" y="5184664"/>
            <a:ext cx="6868639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n-US" dirty="0"/>
              <a:t>2020.03.23.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16e408072_2_265"/>
          <p:cNvSpPr txBox="1">
            <a:spLocks noGrp="1"/>
          </p:cNvSpPr>
          <p:nvPr>
            <p:ph type="ctrTitle"/>
          </p:nvPr>
        </p:nvSpPr>
        <p:spPr>
          <a:xfrm>
            <a:off x="414987" y="252374"/>
            <a:ext cx="108000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lvl="1">
              <a:lnSpc>
                <a:spcPct val="90000"/>
              </a:lnSpc>
            </a:pPr>
            <a:r>
              <a:rPr lang="ko-KR" altLang="en-US" sz="2400" dirty="0"/>
              <a:t>웅진 </a:t>
            </a:r>
            <a:r>
              <a:rPr lang="en-US" altLang="ko-KR" sz="2400" dirty="0"/>
              <a:t>Common VPC CICD Architecture</a:t>
            </a:r>
            <a:endParaRPr sz="2400" b="1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62" name="Google Shape;362;g816e408072_2_265"/>
          <p:cNvSpPr/>
          <p:nvPr/>
        </p:nvSpPr>
        <p:spPr>
          <a:xfrm>
            <a:off x="8858457" y="1528912"/>
            <a:ext cx="2151288" cy="4431764"/>
          </a:xfrm>
          <a:prstGeom prst="roundRect">
            <a:avLst>
              <a:gd name="adj" fmla="val 1584"/>
            </a:avLst>
          </a:prstGeom>
          <a:noFill/>
          <a:ln w="19050" cap="flat" cmpd="sng">
            <a:solidFill>
              <a:srgbClr val="F7981F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</p:txBody>
      </p:sp>
      <p:sp>
        <p:nvSpPr>
          <p:cNvPr id="363" name="Google Shape;363;g816e408072_2_265"/>
          <p:cNvSpPr/>
          <p:nvPr/>
        </p:nvSpPr>
        <p:spPr>
          <a:xfrm>
            <a:off x="4018763" y="1308024"/>
            <a:ext cx="7305019" cy="4781266"/>
          </a:xfrm>
          <a:prstGeom prst="roundRect">
            <a:avLst>
              <a:gd name="adj" fmla="val 176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65" name="Google Shape;365;g816e408072_2_265"/>
          <p:cNvSpPr/>
          <p:nvPr/>
        </p:nvSpPr>
        <p:spPr>
          <a:xfrm>
            <a:off x="5602072" y="1528912"/>
            <a:ext cx="2203681" cy="4431761"/>
          </a:xfrm>
          <a:prstGeom prst="roundRect">
            <a:avLst>
              <a:gd name="adj" fmla="val 1584"/>
            </a:avLst>
          </a:prstGeom>
          <a:noFill/>
          <a:ln w="19050" cap="flat" cmpd="sng">
            <a:solidFill>
              <a:srgbClr val="F7981F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</p:txBody>
      </p:sp>
      <p:sp>
        <p:nvSpPr>
          <p:cNvPr id="366" name="Google Shape;366;g816e408072_2_265"/>
          <p:cNvSpPr/>
          <p:nvPr/>
        </p:nvSpPr>
        <p:spPr>
          <a:xfrm>
            <a:off x="5930900" y="1705623"/>
            <a:ext cx="1730189" cy="703462"/>
          </a:xfrm>
          <a:prstGeom prst="roundRect">
            <a:avLst>
              <a:gd name="adj" fmla="val 289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</p:txBody>
      </p:sp>
      <p:sp>
        <p:nvSpPr>
          <p:cNvPr id="375" name="Google Shape;375;g816e408072_2_265"/>
          <p:cNvSpPr/>
          <p:nvPr/>
        </p:nvSpPr>
        <p:spPr>
          <a:xfrm>
            <a:off x="6362009" y="1381908"/>
            <a:ext cx="95571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16191F"/>
                </a:solidFill>
                <a:highlight>
                  <a:srgbClr val="FFFFFF"/>
                </a:highlight>
                <a:latin typeface="+mn-ea"/>
                <a:ea typeface="+mn-ea"/>
                <a:cs typeface="Arial"/>
                <a:sym typeface="Arial"/>
              </a:rPr>
              <a:t>ap-northeast-1a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76" name="Google Shape;376;g816e408072_2_265"/>
          <p:cNvSpPr/>
          <p:nvPr/>
        </p:nvSpPr>
        <p:spPr>
          <a:xfrm>
            <a:off x="9403113" y="1411899"/>
            <a:ext cx="95571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16191F"/>
                </a:solidFill>
                <a:highlight>
                  <a:srgbClr val="FFFFFF"/>
                </a:highlight>
                <a:latin typeface="+mn-ea"/>
                <a:ea typeface="+mn-ea"/>
                <a:cs typeface="Arial"/>
                <a:sym typeface="Arial"/>
              </a:rPr>
              <a:t>ap-northeast-1c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pic>
        <p:nvPicPr>
          <p:cNvPr id="382" name="Google Shape;382;g816e408072_2_265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3546" y="1823471"/>
            <a:ext cx="369986" cy="360001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816e408072_2_265"/>
          <p:cNvSpPr txBox="1"/>
          <p:nvPr/>
        </p:nvSpPr>
        <p:spPr>
          <a:xfrm>
            <a:off x="6345916" y="2188558"/>
            <a:ext cx="911217" cy="11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+mn-ea"/>
                <a:ea typeface="+mn-ea"/>
              </a:rPr>
              <a:t>COM-PRD-NAT</a:t>
            </a:r>
            <a:endParaRPr sz="800" b="1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pic>
        <p:nvPicPr>
          <p:cNvPr id="379" name="Google Shape;379;g816e408072_2_2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3238" y="1086733"/>
            <a:ext cx="411300" cy="4312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F33A28C7-FED7-4A19-A147-88EC97D51B1E}"/>
              </a:ext>
            </a:extLst>
          </p:cNvPr>
          <p:cNvSpPr/>
          <p:nvPr/>
        </p:nvSpPr>
        <p:spPr>
          <a:xfrm>
            <a:off x="316308" y="902337"/>
            <a:ext cx="3444873" cy="13567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latin typeface="+mn-ea"/>
              </a:rPr>
              <a:t>System </a:t>
            </a:r>
            <a:r>
              <a:rPr lang="ko-KR" altLang="en-US" sz="1400" b="1" dirty="0">
                <a:latin typeface="+mn-ea"/>
              </a:rPr>
              <a:t>구분</a:t>
            </a:r>
            <a:r>
              <a:rPr lang="en-US" altLang="ko-KR" sz="1400" b="1" dirty="0">
                <a:latin typeface="+mn-ea"/>
              </a:rPr>
              <a:t>: COM </a:t>
            </a:r>
            <a:r>
              <a:rPr lang="en-US" altLang="ko-KR" b="1" dirty="0">
                <a:latin typeface="+mn-ea"/>
              </a:rPr>
              <a:t>(</a:t>
            </a:r>
            <a:r>
              <a:rPr lang="en-US" altLang="ko-KR" sz="1400" b="1" dirty="0">
                <a:latin typeface="+mn-ea"/>
              </a:rPr>
              <a:t>C</a:t>
            </a:r>
            <a:r>
              <a:rPr lang="en-US" altLang="ko-KR" b="1" dirty="0">
                <a:latin typeface="+mn-ea"/>
              </a:rPr>
              <a:t>ommon VPC)</a:t>
            </a:r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Region: APNE2 (ap-northeast-2)</a:t>
            </a:r>
          </a:p>
          <a:p>
            <a:r>
              <a:rPr lang="en-US" altLang="ko-KR" sz="1400" b="1" dirty="0">
                <a:latin typeface="+mn-ea"/>
              </a:rPr>
              <a:t>Environment: PRD (Production)</a:t>
            </a:r>
          </a:p>
          <a:p>
            <a:endParaRPr lang="en-US" altLang="ko-KR" sz="1400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샘플 네이밍</a:t>
            </a:r>
            <a:r>
              <a:rPr lang="en-US" altLang="ko-KR" b="1" dirty="0">
                <a:latin typeface="+mn-ea"/>
              </a:rPr>
              <a:t>) COM-PRD-apne2-vpc</a:t>
            </a:r>
            <a:endParaRPr lang="en-US" altLang="ko-KR" sz="1400" b="1" dirty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endParaRPr lang="ko-KR" altLang="en-US" sz="1400" b="1" dirty="0">
              <a:latin typeface="+mn-ea"/>
            </a:endParaRPr>
          </a:p>
        </p:txBody>
      </p:sp>
      <p:pic>
        <p:nvPicPr>
          <p:cNvPr id="40" name="Google Shape;959;p18">
            <a:extLst>
              <a:ext uri="{FF2B5EF4-FFF2-40B4-BE49-F238E27FC236}">
                <a16:creationId xmlns:a16="http://schemas.microsoft.com/office/drawing/2014/main" id="{13C5F3F3-5863-8E41-B16D-3FAC1F6EA3B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34024" y="1899134"/>
            <a:ext cx="346415" cy="3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8084222F-142D-A74A-8D2D-5AAD47051AF3}"/>
              </a:ext>
            </a:extLst>
          </p:cNvPr>
          <p:cNvCxnSpPr>
            <a:cxnSpLocks/>
            <a:stCxn id="379" idx="2"/>
            <a:endCxn id="40" idx="0"/>
          </p:cNvCxnSpPr>
          <p:nvPr/>
        </p:nvCxnSpPr>
        <p:spPr>
          <a:xfrm rot="5400000">
            <a:off x="8052460" y="1572706"/>
            <a:ext cx="381200" cy="271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3DC37F50-CA29-0E4B-A46E-8B61C91F988A}"/>
              </a:ext>
            </a:extLst>
          </p:cNvPr>
          <p:cNvCxnSpPr>
            <a:cxnSpLocks/>
            <a:stCxn id="40" idx="2"/>
            <a:endCxn id="71" idx="0"/>
          </p:cNvCxnSpPr>
          <p:nvPr/>
        </p:nvCxnSpPr>
        <p:spPr>
          <a:xfrm rot="5400000">
            <a:off x="6839668" y="1664008"/>
            <a:ext cx="672438" cy="18626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CC96169-1665-5047-BC13-8C07B9FBF677}"/>
              </a:ext>
            </a:extLst>
          </p:cNvPr>
          <p:cNvCxnSpPr>
            <a:cxnSpLocks/>
            <a:stCxn id="379" idx="2"/>
          </p:cNvCxnSpPr>
          <p:nvPr/>
        </p:nvCxnSpPr>
        <p:spPr>
          <a:xfrm rot="16200000" flipH="1">
            <a:off x="8311918" y="1584904"/>
            <a:ext cx="381200" cy="2472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4" name="Google Shape;719;p9">
            <a:extLst>
              <a:ext uri="{FF2B5EF4-FFF2-40B4-BE49-F238E27FC236}">
                <a16:creationId xmlns:a16="http://schemas.microsoft.com/office/drawing/2014/main" id="{866D6610-E75C-3147-8A3E-8ECB270D6D13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52941" y="1899134"/>
            <a:ext cx="346414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366;g816e408072_2_265"/>
          <p:cNvSpPr/>
          <p:nvPr/>
        </p:nvSpPr>
        <p:spPr>
          <a:xfrm>
            <a:off x="9132058" y="1705623"/>
            <a:ext cx="1730189" cy="703462"/>
          </a:xfrm>
          <a:prstGeom prst="roundRect">
            <a:avLst>
              <a:gd name="adj" fmla="val 289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</p:txBody>
      </p:sp>
      <p:sp>
        <p:nvSpPr>
          <p:cNvPr id="67" name="Google Shape;366;g816e408072_2_265"/>
          <p:cNvSpPr/>
          <p:nvPr/>
        </p:nvSpPr>
        <p:spPr>
          <a:xfrm>
            <a:off x="5913422" y="2816057"/>
            <a:ext cx="1730189" cy="758514"/>
          </a:xfrm>
          <a:prstGeom prst="roundRect">
            <a:avLst>
              <a:gd name="adj" fmla="val 289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</p:txBody>
      </p:sp>
      <p:pic>
        <p:nvPicPr>
          <p:cNvPr id="68" name="Google Shape;369;g816e408072_2_2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49548" y="2674145"/>
            <a:ext cx="149559" cy="18876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397;g816e408072_2_265"/>
          <p:cNvSpPr txBox="1"/>
          <p:nvPr/>
        </p:nvSpPr>
        <p:spPr>
          <a:xfrm>
            <a:off x="6013454" y="3216380"/>
            <a:ext cx="462172" cy="14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err="1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gitlab</a:t>
            </a:r>
            <a:endParaRPr lang="en-US" sz="800" b="1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FF0000"/>
                </a:solidFill>
                <a:latin typeface="+mn-ea"/>
                <a:ea typeface="+mn-ea"/>
              </a:rPr>
              <a:t>m5.large</a:t>
            </a:r>
            <a:endParaRPr sz="800" b="1" dirty="0">
              <a:solidFill>
                <a:srgbClr val="FF0000"/>
              </a:solidFill>
              <a:latin typeface="+mn-ea"/>
              <a:ea typeface="+mn-ea"/>
              <a:sym typeface="Arial"/>
            </a:endParaRPr>
          </a:p>
        </p:txBody>
      </p:sp>
      <p:pic>
        <p:nvPicPr>
          <p:cNvPr id="71" name="Google Shape;398;g816e408072_2_26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15568" y="2931572"/>
            <a:ext cx="257946" cy="25375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397;g816e408072_2_265"/>
          <p:cNvSpPr txBox="1"/>
          <p:nvPr/>
        </p:nvSpPr>
        <p:spPr>
          <a:xfrm>
            <a:off x="6528912" y="3209248"/>
            <a:ext cx="462172" cy="14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err="1">
                <a:solidFill>
                  <a:schemeClr val="dk1"/>
                </a:solidFill>
                <a:latin typeface="+mn-ea"/>
                <a:ea typeface="+mn-ea"/>
              </a:rPr>
              <a:t>jenkins</a:t>
            </a:r>
            <a:endParaRPr lang="en-US" sz="800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FF0000"/>
                </a:solidFill>
                <a:latin typeface="+mn-ea"/>
                <a:ea typeface="+mn-ea"/>
                <a:cs typeface="Arial"/>
                <a:sym typeface="Arial"/>
              </a:rPr>
              <a:t>m</a:t>
            </a:r>
            <a:r>
              <a:rPr lang="en-US" sz="800" b="1" dirty="0">
                <a:solidFill>
                  <a:srgbClr val="FF0000"/>
                </a:solidFill>
                <a:latin typeface="+mn-ea"/>
                <a:ea typeface="+mn-ea"/>
              </a:rPr>
              <a:t>5.large</a:t>
            </a:r>
            <a:endParaRPr sz="800" b="1" dirty="0">
              <a:solidFill>
                <a:srgbClr val="FF0000"/>
              </a:solidFill>
              <a:latin typeface="+mn-ea"/>
              <a:ea typeface="+mn-ea"/>
              <a:sym typeface="Arial"/>
            </a:endParaRPr>
          </a:p>
        </p:txBody>
      </p:sp>
      <p:pic>
        <p:nvPicPr>
          <p:cNvPr id="75" name="Google Shape;398;g816e408072_2_26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31026" y="2924440"/>
            <a:ext cx="257946" cy="25375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397;g816e408072_2_265"/>
          <p:cNvSpPr txBox="1"/>
          <p:nvPr/>
        </p:nvSpPr>
        <p:spPr>
          <a:xfrm>
            <a:off x="7074711" y="3216380"/>
            <a:ext cx="462172" cy="14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 err="1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sonarqube</a:t>
            </a:r>
            <a:r>
              <a:rPr lang="en-US" sz="7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 / </a:t>
            </a:r>
            <a:r>
              <a:rPr lang="en-US" sz="700" b="1" dirty="0" err="1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apm</a:t>
            </a:r>
            <a:endParaRPr lang="en-US" sz="700" b="1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FF0000"/>
                </a:solidFill>
                <a:latin typeface="+mn-ea"/>
                <a:ea typeface="+mn-ea"/>
              </a:rPr>
              <a:t>m5.large</a:t>
            </a:r>
            <a:endParaRPr sz="800" b="1" dirty="0">
              <a:solidFill>
                <a:srgbClr val="FF0000"/>
              </a:solidFill>
              <a:latin typeface="+mn-ea"/>
              <a:ea typeface="+mn-ea"/>
              <a:sym typeface="Arial"/>
            </a:endParaRPr>
          </a:p>
        </p:txBody>
      </p:sp>
      <p:pic>
        <p:nvPicPr>
          <p:cNvPr id="79" name="Google Shape;398;g816e408072_2_26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76825" y="2931572"/>
            <a:ext cx="257946" cy="253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756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82148" y="2009158"/>
            <a:ext cx="348847" cy="3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756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79741" y="3054759"/>
            <a:ext cx="348847" cy="34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꺾인 연결선[E] 97"/>
          <p:cNvCxnSpPr>
            <a:cxnSpLocks/>
            <a:stCxn id="81" idx="0"/>
            <a:endCxn id="379" idx="0"/>
          </p:cNvCxnSpPr>
          <p:nvPr/>
        </p:nvCxnSpPr>
        <p:spPr>
          <a:xfrm rot="5400000" flipH="1" flipV="1">
            <a:off x="6056518" y="-313212"/>
            <a:ext cx="922425" cy="3722316"/>
          </a:xfrm>
          <a:prstGeom prst="bentConnector3">
            <a:avLst>
              <a:gd name="adj1" fmla="val 124783"/>
            </a:avLst>
          </a:prstGeom>
          <a:ln w="12700"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4" name="Google Shape;364;g816e408072_2_26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23338" y="1105201"/>
            <a:ext cx="540000" cy="3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366;g816e408072_2_265">
            <a:extLst>
              <a:ext uri="{FF2B5EF4-FFF2-40B4-BE49-F238E27FC236}">
                <a16:creationId xmlns:a16="http://schemas.microsoft.com/office/drawing/2014/main" id="{D8392A25-0DEF-4565-AB94-234E97195E9D}"/>
              </a:ext>
            </a:extLst>
          </p:cNvPr>
          <p:cNvSpPr/>
          <p:nvPr/>
        </p:nvSpPr>
        <p:spPr>
          <a:xfrm>
            <a:off x="9107034" y="2815298"/>
            <a:ext cx="1730189" cy="758514"/>
          </a:xfrm>
          <a:prstGeom prst="roundRect">
            <a:avLst>
              <a:gd name="adj" fmla="val 289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</p:txBody>
      </p:sp>
      <p:pic>
        <p:nvPicPr>
          <p:cNvPr id="61" name="Google Shape;369;g816e408072_2_265">
            <a:extLst>
              <a:ext uri="{FF2B5EF4-FFF2-40B4-BE49-F238E27FC236}">
                <a16:creationId xmlns:a16="http://schemas.microsoft.com/office/drawing/2014/main" id="{9B73B924-3765-4B0B-AAE9-95A3620DB9C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243160" y="2673386"/>
            <a:ext cx="149559" cy="18876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383;g816e408072_2_265">
            <a:extLst>
              <a:ext uri="{FF2B5EF4-FFF2-40B4-BE49-F238E27FC236}">
                <a16:creationId xmlns:a16="http://schemas.microsoft.com/office/drawing/2014/main" id="{F629B484-8564-4F44-94C5-72A355B6CA57}"/>
              </a:ext>
            </a:extLst>
          </p:cNvPr>
          <p:cNvSpPr txBox="1"/>
          <p:nvPr/>
        </p:nvSpPr>
        <p:spPr>
          <a:xfrm>
            <a:off x="4717374" y="1109594"/>
            <a:ext cx="1101481" cy="13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800" b="1" dirty="0">
                <a:solidFill>
                  <a:schemeClr val="dk1"/>
                </a:solidFill>
                <a:latin typeface="+mn-ea"/>
                <a:ea typeface="+mn-ea"/>
              </a:rPr>
              <a:t>COM-PRD-VPC</a:t>
            </a:r>
            <a:endParaRPr sz="800" b="1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66" name="Google Shape;366;g816e408072_2_265">
            <a:extLst>
              <a:ext uri="{FF2B5EF4-FFF2-40B4-BE49-F238E27FC236}">
                <a16:creationId xmlns:a16="http://schemas.microsoft.com/office/drawing/2014/main" id="{4E14728A-6EF7-47D4-BB33-9039E9DB7A63}"/>
              </a:ext>
            </a:extLst>
          </p:cNvPr>
          <p:cNvSpPr/>
          <p:nvPr/>
        </p:nvSpPr>
        <p:spPr>
          <a:xfrm>
            <a:off x="5901972" y="3840654"/>
            <a:ext cx="1730189" cy="758514"/>
          </a:xfrm>
          <a:prstGeom prst="roundRect">
            <a:avLst>
              <a:gd name="adj" fmla="val 289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</p:txBody>
      </p:sp>
      <p:pic>
        <p:nvPicPr>
          <p:cNvPr id="80" name="Google Shape;369;g816e408072_2_265">
            <a:extLst>
              <a:ext uri="{FF2B5EF4-FFF2-40B4-BE49-F238E27FC236}">
                <a16:creationId xmlns:a16="http://schemas.microsoft.com/office/drawing/2014/main" id="{A6AF3058-A6DC-4826-940E-ADBCC9536AE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38098" y="3698742"/>
            <a:ext cx="149559" cy="18876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366;g816e408072_2_265">
            <a:extLst>
              <a:ext uri="{FF2B5EF4-FFF2-40B4-BE49-F238E27FC236}">
                <a16:creationId xmlns:a16="http://schemas.microsoft.com/office/drawing/2014/main" id="{C0058C88-E7D9-4D55-A575-9FC90A6EB6A0}"/>
              </a:ext>
            </a:extLst>
          </p:cNvPr>
          <p:cNvSpPr/>
          <p:nvPr/>
        </p:nvSpPr>
        <p:spPr>
          <a:xfrm>
            <a:off x="9095584" y="3839895"/>
            <a:ext cx="1730189" cy="758514"/>
          </a:xfrm>
          <a:prstGeom prst="roundRect">
            <a:avLst>
              <a:gd name="adj" fmla="val 289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</p:txBody>
      </p:sp>
      <p:pic>
        <p:nvPicPr>
          <p:cNvPr id="94" name="Google Shape;369;g816e408072_2_265">
            <a:extLst>
              <a:ext uri="{FF2B5EF4-FFF2-40B4-BE49-F238E27FC236}">
                <a16:creationId xmlns:a16="http://schemas.microsoft.com/office/drawing/2014/main" id="{E2706DEE-3DAB-4FA9-8FD9-7076A7D678F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231710" y="3697983"/>
            <a:ext cx="149559" cy="18876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174;g816e408072_2_61">
            <a:extLst>
              <a:ext uri="{FF2B5EF4-FFF2-40B4-BE49-F238E27FC236}">
                <a16:creationId xmlns:a16="http://schemas.microsoft.com/office/drawing/2014/main" id="{B9A6B7C0-6154-43A2-891F-B10DD7D368B5}"/>
              </a:ext>
            </a:extLst>
          </p:cNvPr>
          <p:cNvSpPr/>
          <p:nvPr/>
        </p:nvSpPr>
        <p:spPr>
          <a:xfrm>
            <a:off x="5802031" y="3655786"/>
            <a:ext cx="5060215" cy="1065201"/>
          </a:xfrm>
          <a:prstGeom prst="roundRect">
            <a:avLst>
              <a:gd name="adj" fmla="val 4314"/>
            </a:avLst>
          </a:prstGeom>
          <a:noFill/>
          <a:ln w="12700" cap="flat" cmpd="sng">
            <a:solidFill>
              <a:schemeClr val="dk1"/>
            </a:solidFill>
            <a:prstDash val="lgDash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꺾인 연결선[E] 97">
            <a:extLst>
              <a:ext uri="{FF2B5EF4-FFF2-40B4-BE49-F238E27FC236}">
                <a16:creationId xmlns:a16="http://schemas.microsoft.com/office/drawing/2014/main" id="{B576FDA1-E279-4BF8-A6FE-20A43690F531}"/>
              </a:ext>
            </a:extLst>
          </p:cNvPr>
          <p:cNvCxnSpPr>
            <a:cxnSpLocks/>
            <a:stCxn id="81" idx="3"/>
            <a:endCxn id="366" idx="1"/>
          </p:cNvCxnSpPr>
          <p:nvPr/>
        </p:nvCxnSpPr>
        <p:spPr>
          <a:xfrm flipV="1">
            <a:off x="4830995" y="2057354"/>
            <a:ext cx="1099905" cy="126404"/>
          </a:xfrm>
          <a:prstGeom prst="bentConnector3">
            <a:avLst>
              <a:gd name="adj1" fmla="val 50000"/>
            </a:avLst>
          </a:prstGeom>
          <a:ln w="12700"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7">
            <a:extLst>
              <a:ext uri="{FF2B5EF4-FFF2-40B4-BE49-F238E27FC236}">
                <a16:creationId xmlns:a16="http://schemas.microsoft.com/office/drawing/2014/main" id="{DA4203D1-E28D-4652-BF01-DD6210FDB934}"/>
              </a:ext>
            </a:extLst>
          </p:cNvPr>
          <p:cNvCxnSpPr>
            <a:cxnSpLocks/>
            <a:stCxn id="84" idx="0"/>
            <a:endCxn id="382" idx="2"/>
          </p:cNvCxnSpPr>
          <p:nvPr/>
        </p:nvCxnSpPr>
        <p:spPr>
          <a:xfrm rot="5400000" flipH="1" flipV="1">
            <a:off x="5270709" y="1566929"/>
            <a:ext cx="871287" cy="2104374"/>
          </a:xfrm>
          <a:prstGeom prst="bentConnector3">
            <a:avLst>
              <a:gd name="adj1" fmla="val 62721"/>
            </a:avLst>
          </a:prstGeom>
          <a:ln w="12700"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7">
            <a:extLst>
              <a:ext uri="{FF2B5EF4-FFF2-40B4-BE49-F238E27FC236}">
                <a16:creationId xmlns:a16="http://schemas.microsoft.com/office/drawing/2014/main" id="{BA21B32E-EA0B-48D9-B6FE-15A7D7EF998B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4828588" y="3216320"/>
            <a:ext cx="567186" cy="13039"/>
          </a:xfrm>
          <a:prstGeom prst="bentConnector3">
            <a:avLst>
              <a:gd name="adj1" fmla="val 50000"/>
            </a:avLst>
          </a:prstGeom>
          <a:ln w="12700"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Google Shape;173;g816e408072_2_61">
            <a:extLst>
              <a:ext uri="{FF2B5EF4-FFF2-40B4-BE49-F238E27FC236}">
                <a16:creationId xmlns:a16="http://schemas.microsoft.com/office/drawing/2014/main" id="{B955332A-8FEB-4941-AB07-7849748F5D4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790075" y="4035383"/>
            <a:ext cx="322318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72;g816e408072_2_61">
            <a:extLst>
              <a:ext uri="{FF2B5EF4-FFF2-40B4-BE49-F238E27FC236}">
                <a16:creationId xmlns:a16="http://schemas.microsoft.com/office/drawing/2014/main" id="{85360E18-275B-424F-BBD8-37FE146985A0}"/>
              </a:ext>
            </a:extLst>
          </p:cNvPr>
          <p:cNvSpPr txBox="1"/>
          <p:nvPr/>
        </p:nvSpPr>
        <p:spPr>
          <a:xfrm>
            <a:off x="10135033" y="4055669"/>
            <a:ext cx="507918" cy="30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altLang="ko-KR" sz="800" b="1" dirty="0">
                <a:solidFill>
                  <a:schemeClr val="dk1"/>
                </a:solidFill>
              </a:rPr>
              <a:t>demo-</a:t>
            </a:r>
            <a:r>
              <a:rPr lang="en-US" altLang="ko-KR" sz="800" b="1" dirty="0" err="1">
                <a:solidFill>
                  <a:schemeClr val="dk1"/>
                </a:solidFill>
              </a:rPr>
              <a:t>ui</a:t>
            </a:r>
            <a:endParaRPr lang="en-US" sz="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FF0000"/>
                </a:solidFill>
              </a:rPr>
              <a:t>t3.small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107" name="Google Shape;173;g816e408072_2_61">
            <a:extLst>
              <a:ext uri="{FF2B5EF4-FFF2-40B4-BE49-F238E27FC236}">
                <a16:creationId xmlns:a16="http://schemas.microsoft.com/office/drawing/2014/main" id="{06008450-B2B6-4A9C-86B6-AB5E285A5BC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69867" y="4049931"/>
            <a:ext cx="322318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72;g816e408072_2_61">
            <a:extLst>
              <a:ext uri="{FF2B5EF4-FFF2-40B4-BE49-F238E27FC236}">
                <a16:creationId xmlns:a16="http://schemas.microsoft.com/office/drawing/2014/main" id="{1845406F-6400-4B7B-BF85-F29F389DCF58}"/>
              </a:ext>
            </a:extLst>
          </p:cNvPr>
          <p:cNvSpPr txBox="1"/>
          <p:nvPr/>
        </p:nvSpPr>
        <p:spPr>
          <a:xfrm>
            <a:off x="6814825" y="4070217"/>
            <a:ext cx="507918" cy="30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demo-</a:t>
            </a:r>
            <a:r>
              <a:rPr lang="en-US" sz="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  <a:endParaRPr lang="en-US" sz="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FF0000"/>
                </a:solidFill>
              </a:rPr>
              <a:t>t3.small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10" name="Google Shape;366;g816e408072_2_265">
            <a:extLst>
              <a:ext uri="{FF2B5EF4-FFF2-40B4-BE49-F238E27FC236}">
                <a16:creationId xmlns:a16="http://schemas.microsoft.com/office/drawing/2014/main" id="{1B3A9905-156B-4FC7-A307-3F2BB7FF8C99}"/>
              </a:ext>
            </a:extLst>
          </p:cNvPr>
          <p:cNvSpPr/>
          <p:nvPr/>
        </p:nvSpPr>
        <p:spPr>
          <a:xfrm>
            <a:off x="5898559" y="4999094"/>
            <a:ext cx="1730189" cy="758514"/>
          </a:xfrm>
          <a:prstGeom prst="roundRect">
            <a:avLst>
              <a:gd name="adj" fmla="val 289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</p:txBody>
      </p:sp>
      <p:pic>
        <p:nvPicPr>
          <p:cNvPr id="111" name="Google Shape;369;g816e408072_2_265">
            <a:extLst>
              <a:ext uri="{FF2B5EF4-FFF2-40B4-BE49-F238E27FC236}">
                <a16:creationId xmlns:a16="http://schemas.microsoft.com/office/drawing/2014/main" id="{61C5D108-FC5A-4931-B08E-24241F9E99E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34685" y="4857182"/>
            <a:ext cx="149559" cy="18876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366;g816e408072_2_265">
            <a:extLst>
              <a:ext uri="{FF2B5EF4-FFF2-40B4-BE49-F238E27FC236}">
                <a16:creationId xmlns:a16="http://schemas.microsoft.com/office/drawing/2014/main" id="{72715075-F275-4348-8311-BBDFEEF5697E}"/>
              </a:ext>
            </a:extLst>
          </p:cNvPr>
          <p:cNvSpPr/>
          <p:nvPr/>
        </p:nvSpPr>
        <p:spPr>
          <a:xfrm>
            <a:off x="9092171" y="4998335"/>
            <a:ext cx="1730189" cy="758514"/>
          </a:xfrm>
          <a:prstGeom prst="roundRect">
            <a:avLst>
              <a:gd name="adj" fmla="val 289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</p:txBody>
      </p:sp>
      <p:pic>
        <p:nvPicPr>
          <p:cNvPr id="113" name="Google Shape;369;g816e408072_2_265">
            <a:extLst>
              <a:ext uri="{FF2B5EF4-FFF2-40B4-BE49-F238E27FC236}">
                <a16:creationId xmlns:a16="http://schemas.microsoft.com/office/drawing/2014/main" id="{AC2EA8D2-793B-40D5-8C0B-3709939AAC0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228297" y="4856423"/>
            <a:ext cx="149559" cy="18876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74;g816e408072_2_61">
            <a:extLst>
              <a:ext uri="{FF2B5EF4-FFF2-40B4-BE49-F238E27FC236}">
                <a16:creationId xmlns:a16="http://schemas.microsoft.com/office/drawing/2014/main" id="{963727AA-1717-4EAF-8A37-602362CF695D}"/>
              </a:ext>
            </a:extLst>
          </p:cNvPr>
          <p:cNvSpPr/>
          <p:nvPr/>
        </p:nvSpPr>
        <p:spPr>
          <a:xfrm>
            <a:off x="5798618" y="4820613"/>
            <a:ext cx="5060215" cy="990552"/>
          </a:xfrm>
          <a:prstGeom prst="roundRect">
            <a:avLst>
              <a:gd name="adj" fmla="val 4314"/>
            </a:avLst>
          </a:prstGeom>
          <a:noFill/>
          <a:ln w="12700" cap="flat" cmpd="sng">
            <a:solidFill>
              <a:schemeClr val="dk1"/>
            </a:solidFill>
            <a:prstDash val="lgDash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73;g816e408072_2_61">
            <a:extLst>
              <a:ext uri="{FF2B5EF4-FFF2-40B4-BE49-F238E27FC236}">
                <a16:creationId xmlns:a16="http://schemas.microsoft.com/office/drawing/2014/main" id="{3FB274C8-E419-4E05-B870-3018B4DB20B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786662" y="5193823"/>
            <a:ext cx="322318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72;g816e408072_2_61">
            <a:extLst>
              <a:ext uri="{FF2B5EF4-FFF2-40B4-BE49-F238E27FC236}">
                <a16:creationId xmlns:a16="http://schemas.microsoft.com/office/drawing/2014/main" id="{8EC756B0-54EA-46AF-B581-617C0408A578}"/>
              </a:ext>
            </a:extLst>
          </p:cNvPr>
          <p:cNvSpPr txBox="1"/>
          <p:nvPr/>
        </p:nvSpPr>
        <p:spPr>
          <a:xfrm>
            <a:off x="10131620" y="5214109"/>
            <a:ext cx="507918" cy="30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altLang="ko-KR" sz="800" b="1" dirty="0">
                <a:solidFill>
                  <a:schemeClr val="dk1"/>
                </a:solidFill>
              </a:rPr>
              <a:t>demo-</a:t>
            </a:r>
            <a:r>
              <a:rPr lang="en-US" altLang="ko-KR" sz="800" b="1" dirty="0" err="1">
                <a:solidFill>
                  <a:schemeClr val="dk1"/>
                </a:solidFill>
              </a:rPr>
              <a:t>api</a:t>
            </a:r>
            <a:endParaRPr lang="en-US" sz="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FF0000"/>
                </a:solidFill>
              </a:rPr>
              <a:t>t3.small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117" name="Google Shape;173;g816e408072_2_61">
            <a:extLst>
              <a:ext uri="{FF2B5EF4-FFF2-40B4-BE49-F238E27FC236}">
                <a16:creationId xmlns:a16="http://schemas.microsoft.com/office/drawing/2014/main" id="{9D93FBD4-7E8C-4EA0-AC32-B958DED3F6F0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66454" y="5208371"/>
            <a:ext cx="322318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72;g816e408072_2_61">
            <a:extLst>
              <a:ext uri="{FF2B5EF4-FFF2-40B4-BE49-F238E27FC236}">
                <a16:creationId xmlns:a16="http://schemas.microsoft.com/office/drawing/2014/main" id="{597CFE14-65C3-41BE-B431-04785E54A8AA}"/>
              </a:ext>
            </a:extLst>
          </p:cNvPr>
          <p:cNvSpPr txBox="1"/>
          <p:nvPr/>
        </p:nvSpPr>
        <p:spPr>
          <a:xfrm>
            <a:off x="6811412" y="5228657"/>
            <a:ext cx="507918" cy="30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altLang="ko-KR" sz="800" b="1" dirty="0">
                <a:solidFill>
                  <a:schemeClr val="dk1"/>
                </a:solidFill>
              </a:rPr>
              <a:t>demo-</a:t>
            </a:r>
            <a:r>
              <a:rPr lang="en-US" altLang="ko-KR" sz="800" b="1" dirty="0" err="1">
                <a:solidFill>
                  <a:schemeClr val="dk1"/>
                </a:solidFill>
              </a:rPr>
              <a:t>api</a:t>
            </a:r>
            <a:endParaRPr lang="en-US" sz="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FF0000"/>
                </a:solidFill>
              </a:rPr>
              <a:t>t3.small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120" name="꺾인 연결선[E] 54">
            <a:extLst>
              <a:ext uri="{FF2B5EF4-FFF2-40B4-BE49-F238E27FC236}">
                <a16:creationId xmlns:a16="http://schemas.microsoft.com/office/drawing/2014/main" id="{9226E22B-A808-490F-9280-40497FF0299B}"/>
              </a:ext>
            </a:extLst>
          </p:cNvPr>
          <p:cNvCxnSpPr>
            <a:cxnSpLocks/>
            <a:stCxn id="64" idx="2"/>
            <a:endCxn id="60" idx="1"/>
          </p:cNvCxnSpPr>
          <p:nvPr/>
        </p:nvCxnSpPr>
        <p:spPr>
          <a:xfrm rot="16200000" flipH="1">
            <a:off x="8398881" y="2486401"/>
            <a:ext cx="935421" cy="480886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꺾인 연결선[E] 54">
            <a:extLst>
              <a:ext uri="{FF2B5EF4-FFF2-40B4-BE49-F238E27FC236}">
                <a16:creationId xmlns:a16="http://schemas.microsoft.com/office/drawing/2014/main" id="{78ED0A84-37F7-4A4A-9FD1-234136FD6D79}"/>
              </a:ext>
            </a:extLst>
          </p:cNvPr>
          <p:cNvCxnSpPr>
            <a:cxnSpLocks/>
            <a:stCxn id="64" idx="2"/>
            <a:endCxn id="67" idx="3"/>
          </p:cNvCxnSpPr>
          <p:nvPr/>
        </p:nvCxnSpPr>
        <p:spPr>
          <a:xfrm rot="5400000">
            <a:off x="7666790" y="2235956"/>
            <a:ext cx="936180" cy="982537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" name="꺾인 연결선[E] 54">
            <a:extLst>
              <a:ext uri="{FF2B5EF4-FFF2-40B4-BE49-F238E27FC236}">
                <a16:creationId xmlns:a16="http://schemas.microsoft.com/office/drawing/2014/main" id="{F4B62AE9-E4C3-4C9F-B35B-0221893CFBFD}"/>
              </a:ext>
            </a:extLst>
          </p:cNvPr>
          <p:cNvCxnSpPr>
            <a:cxnSpLocks/>
            <a:stCxn id="64" idx="2"/>
            <a:endCxn id="66" idx="3"/>
          </p:cNvCxnSpPr>
          <p:nvPr/>
        </p:nvCxnSpPr>
        <p:spPr>
          <a:xfrm rot="5400000">
            <a:off x="7148767" y="2742529"/>
            <a:ext cx="1960777" cy="993987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꺾인 연결선[E] 54">
            <a:extLst>
              <a:ext uri="{FF2B5EF4-FFF2-40B4-BE49-F238E27FC236}">
                <a16:creationId xmlns:a16="http://schemas.microsoft.com/office/drawing/2014/main" id="{49B41980-3A6D-4BE1-B3F1-BF435644E13B}"/>
              </a:ext>
            </a:extLst>
          </p:cNvPr>
          <p:cNvCxnSpPr>
            <a:cxnSpLocks/>
            <a:stCxn id="64" idx="2"/>
            <a:endCxn id="93" idx="1"/>
          </p:cNvCxnSpPr>
          <p:nvPr/>
        </p:nvCxnSpPr>
        <p:spPr>
          <a:xfrm rot="16200000" flipH="1">
            <a:off x="7880857" y="3004425"/>
            <a:ext cx="1960018" cy="469436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꺾인 연결선[E] 54">
            <a:extLst>
              <a:ext uri="{FF2B5EF4-FFF2-40B4-BE49-F238E27FC236}">
                <a16:creationId xmlns:a16="http://schemas.microsoft.com/office/drawing/2014/main" id="{543324B0-88C2-4C49-9AEC-7C2353362322}"/>
              </a:ext>
            </a:extLst>
          </p:cNvPr>
          <p:cNvCxnSpPr>
            <a:cxnSpLocks/>
            <a:stCxn id="64" idx="2"/>
            <a:endCxn id="110" idx="3"/>
          </p:cNvCxnSpPr>
          <p:nvPr/>
        </p:nvCxnSpPr>
        <p:spPr>
          <a:xfrm rot="5400000">
            <a:off x="6567840" y="3320042"/>
            <a:ext cx="3119217" cy="997400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꺾인 연결선[E] 54">
            <a:extLst>
              <a:ext uri="{FF2B5EF4-FFF2-40B4-BE49-F238E27FC236}">
                <a16:creationId xmlns:a16="http://schemas.microsoft.com/office/drawing/2014/main" id="{4529DC9E-7074-4E70-8B88-E2F53DC9C1CD}"/>
              </a:ext>
            </a:extLst>
          </p:cNvPr>
          <p:cNvCxnSpPr>
            <a:cxnSpLocks/>
            <a:stCxn id="64" idx="2"/>
            <a:endCxn id="112" idx="1"/>
          </p:cNvCxnSpPr>
          <p:nvPr/>
        </p:nvCxnSpPr>
        <p:spPr>
          <a:xfrm rot="16200000" flipH="1">
            <a:off x="7299930" y="3585351"/>
            <a:ext cx="3118458" cy="466023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Google Shape;375;g816e408072_2_265">
            <a:extLst>
              <a:ext uri="{FF2B5EF4-FFF2-40B4-BE49-F238E27FC236}">
                <a16:creationId xmlns:a16="http://schemas.microsoft.com/office/drawing/2014/main" id="{8FC6C378-F759-4DC1-9FC6-6999E063E13B}"/>
              </a:ext>
            </a:extLst>
          </p:cNvPr>
          <p:cNvSpPr/>
          <p:nvPr/>
        </p:nvSpPr>
        <p:spPr>
          <a:xfrm>
            <a:off x="7053499" y="1597466"/>
            <a:ext cx="496529" cy="22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16191F"/>
                </a:solidFill>
                <a:highlight>
                  <a:srgbClr val="FFFFFF"/>
                </a:highlight>
                <a:latin typeface="+mn-ea"/>
                <a:ea typeface="+mn-ea"/>
                <a:cs typeface="Arial"/>
                <a:sym typeface="Arial"/>
              </a:rPr>
              <a:t>public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30" name="Google Shape;375;g816e408072_2_265">
            <a:extLst>
              <a:ext uri="{FF2B5EF4-FFF2-40B4-BE49-F238E27FC236}">
                <a16:creationId xmlns:a16="http://schemas.microsoft.com/office/drawing/2014/main" id="{C9A27A2E-179E-4C58-A423-ACEFAF80DF68}"/>
              </a:ext>
            </a:extLst>
          </p:cNvPr>
          <p:cNvSpPr/>
          <p:nvPr/>
        </p:nvSpPr>
        <p:spPr>
          <a:xfrm>
            <a:off x="6769989" y="2697594"/>
            <a:ext cx="965487" cy="226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800" b="1" dirty="0">
                <a:solidFill>
                  <a:srgbClr val="16191F"/>
                </a:solidFill>
                <a:highlight>
                  <a:srgbClr val="FFFFFF"/>
                </a:highlight>
                <a:latin typeface="+mn-ea"/>
              </a:rPr>
              <a:t>private-</a:t>
            </a:r>
            <a:r>
              <a:rPr lang="en-US" altLang="ko-KR" sz="800" b="1" dirty="0" err="1">
                <a:solidFill>
                  <a:srgbClr val="16191F"/>
                </a:solidFill>
                <a:highlight>
                  <a:srgbClr val="FFFFFF"/>
                </a:highlight>
                <a:latin typeface="+mn-ea"/>
              </a:rPr>
              <a:t>mgmt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31" name="Google Shape;375;g816e408072_2_265">
            <a:extLst>
              <a:ext uri="{FF2B5EF4-FFF2-40B4-BE49-F238E27FC236}">
                <a16:creationId xmlns:a16="http://schemas.microsoft.com/office/drawing/2014/main" id="{955963DC-4786-4AB0-BE69-307CC979DB31}"/>
              </a:ext>
            </a:extLst>
          </p:cNvPr>
          <p:cNvSpPr/>
          <p:nvPr/>
        </p:nvSpPr>
        <p:spPr>
          <a:xfrm>
            <a:off x="6943533" y="3736521"/>
            <a:ext cx="672288" cy="20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16191F"/>
                </a:solidFill>
                <a:highlight>
                  <a:srgbClr val="FFFFFF"/>
                </a:highlight>
                <a:latin typeface="+mn-ea"/>
                <a:ea typeface="+mn-ea"/>
              </a:rPr>
              <a:t>private-</a:t>
            </a:r>
            <a:r>
              <a:rPr lang="en-US" sz="800" b="1" dirty="0" err="1">
                <a:solidFill>
                  <a:srgbClr val="16191F"/>
                </a:solidFill>
                <a:highlight>
                  <a:srgbClr val="FFFFFF"/>
                </a:highlight>
                <a:latin typeface="+mn-ea"/>
                <a:ea typeface="+mn-ea"/>
              </a:rPr>
              <a:t>ui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32" name="Google Shape;375;g816e408072_2_265">
            <a:extLst>
              <a:ext uri="{FF2B5EF4-FFF2-40B4-BE49-F238E27FC236}">
                <a16:creationId xmlns:a16="http://schemas.microsoft.com/office/drawing/2014/main" id="{34385F50-2180-4431-A4D0-6C36FFB1D835}"/>
              </a:ext>
            </a:extLst>
          </p:cNvPr>
          <p:cNvSpPr/>
          <p:nvPr/>
        </p:nvSpPr>
        <p:spPr>
          <a:xfrm>
            <a:off x="6856072" y="4895795"/>
            <a:ext cx="729691" cy="239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16191F"/>
                </a:solidFill>
                <a:highlight>
                  <a:srgbClr val="FFFFFF"/>
                </a:highlight>
                <a:latin typeface="+mn-ea"/>
                <a:ea typeface="+mn-ea"/>
              </a:rPr>
              <a:t>private-</a:t>
            </a:r>
            <a:r>
              <a:rPr lang="en-US" sz="800" b="1" dirty="0" err="1">
                <a:solidFill>
                  <a:srgbClr val="16191F"/>
                </a:solidFill>
                <a:highlight>
                  <a:srgbClr val="FFFFFF"/>
                </a:highlight>
                <a:latin typeface="+mn-ea"/>
                <a:ea typeface="+mn-ea"/>
              </a:rPr>
              <a:t>api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133" name="꺾인 연결선[E] 97">
            <a:extLst>
              <a:ext uri="{FF2B5EF4-FFF2-40B4-BE49-F238E27FC236}">
                <a16:creationId xmlns:a16="http://schemas.microsoft.com/office/drawing/2014/main" id="{42B8A06E-1564-442B-BD7F-68BA6FCE503D}"/>
              </a:ext>
            </a:extLst>
          </p:cNvPr>
          <p:cNvCxnSpPr>
            <a:cxnSpLocks/>
            <a:stCxn id="84" idx="3"/>
            <a:endCxn id="66" idx="1"/>
          </p:cNvCxnSpPr>
          <p:nvPr/>
        </p:nvCxnSpPr>
        <p:spPr>
          <a:xfrm>
            <a:off x="4828588" y="3229359"/>
            <a:ext cx="1073384" cy="990552"/>
          </a:xfrm>
          <a:prstGeom prst="bentConnector3">
            <a:avLst>
              <a:gd name="adj1" fmla="val 50000"/>
            </a:avLst>
          </a:prstGeom>
          <a:ln w="12700"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[E] 97">
            <a:extLst>
              <a:ext uri="{FF2B5EF4-FFF2-40B4-BE49-F238E27FC236}">
                <a16:creationId xmlns:a16="http://schemas.microsoft.com/office/drawing/2014/main" id="{2597155B-A06C-4954-A3AA-BE23B30774DD}"/>
              </a:ext>
            </a:extLst>
          </p:cNvPr>
          <p:cNvCxnSpPr>
            <a:cxnSpLocks/>
            <a:stCxn id="84" idx="3"/>
            <a:endCxn id="110" idx="1"/>
          </p:cNvCxnSpPr>
          <p:nvPr/>
        </p:nvCxnSpPr>
        <p:spPr>
          <a:xfrm>
            <a:off x="4828588" y="3229359"/>
            <a:ext cx="1069971" cy="2148992"/>
          </a:xfrm>
          <a:prstGeom prst="bentConnector3">
            <a:avLst>
              <a:gd name="adj1" fmla="val 50000"/>
            </a:avLst>
          </a:prstGeom>
          <a:ln w="12700"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[E] 97">
            <a:extLst>
              <a:ext uri="{FF2B5EF4-FFF2-40B4-BE49-F238E27FC236}">
                <a16:creationId xmlns:a16="http://schemas.microsoft.com/office/drawing/2014/main" id="{DA6C39F0-294B-460A-AA50-A07E29793F23}"/>
              </a:ext>
            </a:extLst>
          </p:cNvPr>
          <p:cNvCxnSpPr>
            <a:cxnSpLocks/>
            <a:stCxn id="84" idx="3"/>
            <a:endCxn id="110" idx="1"/>
          </p:cNvCxnSpPr>
          <p:nvPr/>
        </p:nvCxnSpPr>
        <p:spPr>
          <a:xfrm>
            <a:off x="4828588" y="3229359"/>
            <a:ext cx="1069971" cy="2148992"/>
          </a:xfrm>
          <a:prstGeom prst="bentConnector3">
            <a:avLst>
              <a:gd name="adj1" fmla="val 50000"/>
            </a:avLst>
          </a:prstGeom>
          <a:ln w="12700"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Google Shape;383;g816e408072_2_265">
            <a:extLst>
              <a:ext uri="{FF2B5EF4-FFF2-40B4-BE49-F238E27FC236}">
                <a16:creationId xmlns:a16="http://schemas.microsoft.com/office/drawing/2014/main" id="{7AF2B0D3-B2AF-4135-B108-35FD01C35045}"/>
              </a:ext>
            </a:extLst>
          </p:cNvPr>
          <p:cNvSpPr txBox="1"/>
          <p:nvPr/>
        </p:nvSpPr>
        <p:spPr>
          <a:xfrm>
            <a:off x="8478917" y="1121174"/>
            <a:ext cx="940326" cy="8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altLang="ko-KR" sz="800" b="1" dirty="0">
                <a:solidFill>
                  <a:schemeClr val="dk1"/>
                </a:solidFill>
                <a:latin typeface="+mn-ea"/>
              </a:rPr>
              <a:t>COM-PRD-</a:t>
            </a:r>
            <a:r>
              <a:rPr lang="en-US" sz="800" b="1" dirty="0">
                <a:solidFill>
                  <a:schemeClr val="dk1"/>
                </a:solidFill>
                <a:latin typeface="+mn-ea"/>
                <a:ea typeface="+mn-ea"/>
              </a:rPr>
              <a:t>IGW</a:t>
            </a:r>
            <a:endParaRPr sz="800" b="1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17A79A93-E7C4-488E-A24D-9413BC6BA41B}"/>
              </a:ext>
            </a:extLst>
          </p:cNvPr>
          <p:cNvSpPr/>
          <p:nvPr/>
        </p:nvSpPr>
        <p:spPr>
          <a:xfrm>
            <a:off x="7248649" y="2223691"/>
            <a:ext cx="12538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COM-PRD-Gitlab-NLB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FF2D4C62-B652-4560-8126-FB142F5F9B39}"/>
              </a:ext>
            </a:extLst>
          </p:cNvPr>
          <p:cNvSpPr/>
          <p:nvPr/>
        </p:nvSpPr>
        <p:spPr>
          <a:xfrm>
            <a:off x="8373740" y="2220597"/>
            <a:ext cx="12843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800" b="1" dirty="0">
                <a:latin typeface="+mn-ea"/>
                <a:ea typeface="+mn-ea"/>
              </a:rPr>
              <a:t>COM-PRD-MGMT-ALB</a:t>
            </a:r>
          </a:p>
        </p:txBody>
      </p:sp>
    </p:spTree>
    <p:extLst>
      <p:ext uri="{BB962C8B-B14F-4D97-AF65-F5344CB8AC3E}">
        <p14:creationId xmlns:p14="http://schemas.microsoft.com/office/powerpoint/2010/main" val="67066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16e408072_2_265"/>
          <p:cNvSpPr txBox="1">
            <a:spLocks noGrp="1"/>
          </p:cNvSpPr>
          <p:nvPr>
            <p:ph type="ctrTitle"/>
          </p:nvPr>
        </p:nvSpPr>
        <p:spPr>
          <a:xfrm>
            <a:off x="414987" y="252374"/>
            <a:ext cx="108000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lvl="1">
              <a:lnSpc>
                <a:spcPct val="90000"/>
              </a:lnSpc>
            </a:pPr>
            <a:r>
              <a:rPr lang="ko-KR" altLang="en-US" sz="2400" dirty="0"/>
              <a:t>웅진 </a:t>
            </a:r>
            <a:r>
              <a:rPr lang="en-US" altLang="ko-KR" sz="2400" dirty="0"/>
              <a:t>Common VPC CICD </a:t>
            </a:r>
            <a:r>
              <a:rPr lang="ko-KR" altLang="en-US" sz="2400" dirty="0" err="1"/>
              <a:t>툴체인</a:t>
            </a:r>
            <a:r>
              <a:rPr lang="ko-KR" altLang="en-US" sz="2400" dirty="0"/>
              <a:t> 영역</a:t>
            </a:r>
            <a:endParaRPr sz="2400" b="1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62" name="Google Shape;362;g816e408072_2_265"/>
          <p:cNvSpPr/>
          <p:nvPr/>
        </p:nvSpPr>
        <p:spPr>
          <a:xfrm>
            <a:off x="8858457" y="1528912"/>
            <a:ext cx="2151288" cy="4431764"/>
          </a:xfrm>
          <a:prstGeom prst="roundRect">
            <a:avLst>
              <a:gd name="adj" fmla="val 1584"/>
            </a:avLst>
          </a:prstGeom>
          <a:noFill/>
          <a:ln w="19050" cap="flat" cmpd="sng">
            <a:solidFill>
              <a:srgbClr val="F7981F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</p:txBody>
      </p:sp>
      <p:sp>
        <p:nvSpPr>
          <p:cNvPr id="363" name="Google Shape;363;g816e408072_2_265"/>
          <p:cNvSpPr/>
          <p:nvPr/>
        </p:nvSpPr>
        <p:spPr>
          <a:xfrm>
            <a:off x="4018763" y="1308024"/>
            <a:ext cx="7305019" cy="4781266"/>
          </a:xfrm>
          <a:prstGeom prst="roundRect">
            <a:avLst>
              <a:gd name="adj" fmla="val 176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65" name="Google Shape;365;g816e408072_2_265"/>
          <p:cNvSpPr/>
          <p:nvPr/>
        </p:nvSpPr>
        <p:spPr>
          <a:xfrm>
            <a:off x="5179433" y="1528912"/>
            <a:ext cx="2203681" cy="4431761"/>
          </a:xfrm>
          <a:prstGeom prst="roundRect">
            <a:avLst>
              <a:gd name="adj" fmla="val 1584"/>
            </a:avLst>
          </a:prstGeom>
          <a:noFill/>
          <a:ln w="19050" cap="flat" cmpd="sng">
            <a:solidFill>
              <a:srgbClr val="F7981F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</p:txBody>
      </p:sp>
      <p:sp>
        <p:nvSpPr>
          <p:cNvPr id="366" name="Google Shape;366;g816e408072_2_265"/>
          <p:cNvSpPr/>
          <p:nvPr/>
        </p:nvSpPr>
        <p:spPr>
          <a:xfrm>
            <a:off x="5461060" y="2302795"/>
            <a:ext cx="1730189" cy="703462"/>
          </a:xfrm>
          <a:prstGeom prst="roundRect">
            <a:avLst>
              <a:gd name="adj" fmla="val 289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</p:txBody>
      </p:sp>
      <p:sp>
        <p:nvSpPr>
          <p:cNvPr id="375" name="Google Shape;375;g816e408072_2_265"/>
          <p:cNvSpPr/>
          <p:nvPr/>
        </p:nvSpPr>
        <p:spPr>
          <a:xfrm>
            <a:off x="5939370" y="1381908"/>
            <a:ext cx="95571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16191F"/>
                </a:solidFill>
                <a:highlight>
                  <a:srgbClr val="FFFFFF"/>
                </a:highlight>
                <a:latin typeface="+mn-ea"/>
                <a:ea typeface="+mn-ea"/>
                <a:cs typeface="Arial"/>
                <a:sym typeface="Arial"/>
              </a:rPr>
              <a:t>ap-northeast-1a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76" name="Google Shape;376;g816e408072_2_265"/>
          <p:cNvSpPr/>
          <p:nvPr/>
        </p:nvSpPr>
        <p:spPr>
          <a:xfrm>
            <a:off x="9403113" y="1411899"/>
            <a:ext cx="95571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16191F"/>
                </a:solidFill>
                <a:highlight>
                  <a:srgbClr val="FFFFFF"/>
                </a:highlight>
                <a:latin typeface="+mn-ea"/>
                <a:ea typeface="+mn-ea"/>
                <a:cs typeface="Arial"/>
                <a:sym typeface="Arial"/>
              </a:rPr>
              <a:t>ap-northeast-1c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pic>
        <p:nvPicPr>
          <p:cNvPr id="379" name="Google Shape;379;g816e408072_2_2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3238" y="1086733"/>
            <a:ext cx="411300" cy="43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959;p18">
            <a:extLst>
              <a:ext uri="{FF2B5EF4-FFF2-40B4-BE49-F238E27FC236}">
                <a16:creationId xmlns:a16="http://schemas.microsoft.com/office/drawing/2014/main" id="{13C5F3F3-5863-8E41-B16D-3FAC1F6EA3B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4184" y="2496306"/>
            <a:ext cx="346415" cy="3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8084222F-142D-A74A-8D2D-5AAD47051AF3}"/>
              </a:ext>
            </a:extLst>
          </p:cNvPr>
          <p:cNvCxnSpPr>
            <a:cxnSpLocks/>
            <a:stCxn id="379" idx="2"/>
            <a:endCxn id="40" idx="0"/>
          </p:cNvCxnSpPr>
          <p:nvPr/>
        </p:nvCxnSpPr>
        <p:spPr>
          <a:xfrm rot="5400000">
            <a:off x="7518954" y="1636372"/>
            <a:ext cx="978372" cy="7414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3DC37F50-CA29-0E4B-A46E-8B61C91F988A}"/>
              </a:ext>
            </a:extLst>
          </p:cNvPr>
          <p:cNvCxnSpPr>
            <a:cxnSpLocks/>
            <a:stCxn id="40" idx="2"/>
            <a:endCxn id="71" idx="0"/>
          </p:cNvCxnSpPr>
          <p:nvPr/>
        </p:nvCxnSpPr>
        <p:spPr>
          <a:xfrm rot="5400000">
            <a:off x="5976044" y="2704872"/>
            <a:ext cx="1509915" cy="18127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CC96169-1665-5047-BC13-8C07B9FBF677}"/>
              </a:ext>
            </a:extLst>
          </p:cNvPr>
          <p:cNvCxnSpPr>
            <a:cxnSpLocks/>
            <a:stCxn id="379" idx="2"/>
            <a:endCxn id="64" idx="0"/>
          </p:cNvCxnSpPr>
          <p:nvPr/>
        </p:nvCxnSpPr>
        <p:spPr>
          <a:xfrm rot="16200000" flipH="1">
            <a:off x="7989731" y="1907090"/>
            <a:ext cx="978372" cy="2000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4" name="Google Shape;719;p9">
            <a:extLst>
              <a:ext uri="{FF2B5EF4-FFF2-40B4-BE49-F238E27FC236}">
                <a16:creationId xmlns:a16="http://schemas.microsoft.com/office/drawing/2014/main" id="{866D6610-E75C-3147-8A3E-8ECB270D6D13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05740" y="2496306"/>
            <a:ext cx="346414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366;g816e408072_2_265"/>
          <p:cNvSpPr/>
          <p:nvPr/>
        </p:nvSpPr>
        <p:spPr>
          <a:xfrm>
            <a:off x="9084857" y="2302795"/>
            <a:ext cx="1730189" cy="703462"/>
          </a:xfrm>
          <a:prstGeom prst="roundRect">
            <a:avLst>
              <a:gd name="adj" fmla="val 289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</p:txBody>
      </p:sp>
      <p:sp>
        <p:nvSpPr>
          <p:cNvPr id="67" name="Google Shape;366;g816e408072_2_265"/>
          <p:cNvSpPr/>
          <p:nvPr/>
        </p:nvSpPr>
        <p:spPr>
          <a:xfrm>
            <a:off x="5493491" y="4250706"/>
            <a:ext cx="1730189" cy="758514"/>
          </a:xfrm>
          <a:prstGeom prst="roundRect">
            <a:avLst>
              <a:gd name="adj" fmla="val 289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</p:txBody>
      </p:sp>
      <p:pic>
        <p:nvPicPr>
          <p:cNvPr id="68" name="Google Shape;369;g816e408072_2_26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29617" y="4108794"/>
            <a:ext cx="149559" cy="18876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397;g816e408072_2_265"/>
          <p:cNvSpPr txBox="1"/>
          <p:nvPr/>
        </p:nvSpPr>
        <p:spPr>
          <a:xfrm>
            <a:off x="5593523" y="4651029"/>
            <a:ext cx="462172" cy="14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err="1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gitlab</a:t>
            </a:r>
            <a:endParaRPr lang="en-US" sz="800" b="1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FF0000"/>
                </a:solidFill>
                <a:latin typeface="+mn-ea"/>
                <a:ea typeface="+mn-ea"/>
              </a:rPr>
              <a:t>m5.large</a:t>
            </a:r>
            <a:endParaRPr sz="800" b="1" dirty="0">
              <a:solidFill>
                <a:srgbClr val="FF0000"/>
              </a:solidFill>
              <a:latin typeface="+mn-ea"/>
              <a:ea typeface="+mn-ea"/>
              <a:sym typeface="Arial"/>
            </a:endParaRPr>
          </a:p>
        </p:txBody>
      </p:sp>
      <p:pic>
        <p:nvPicPr>
          <p:cNvPr id="71" name="Google Shape;398;g816e408072_2_2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95637" y="4366221"/>
            <a:ext cx="257946" cy="25375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397;g816e408072_2_265"/>
          <p:cNvSpPr txBox="1"/>
          <p:nvPr/>
        </p:nvSpPr>
        <p:spPr>
          <a:xfrm>
            <a:off x="6108981" y="4643897"/>
            <a:ext cx="462172" cy="14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err="1">
                <a:solidFill>
                  <a:schemeClr val="dk1"/>
                </a:solidFill>
                <a:latin typeface="+mn-ea"/>
                <a:ea typeface="+mn-ea"/>
              </a:rPr>
              <a:t>jenkins</a:t>
            </a:r>
            <a:endParaRPr lang="en-US" sz="800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FF0000"/>
                </a:solidFill>
                <a:latin typeface="+mn-ea"/>
                <a:ea typeface="+mn-ea"/>
                <a:cs typeface="Arial"/>
                <a:sym typeface="Arial"/>
              </a:rPr>
              <a:t>m</a:t>
            </a:r>
            <a:r>
              <a:rPr lang="en-US" sz="800" b="1" dirty="0">
                <a:solidFill>
                  <a:srgbClr val="FF0000"/>
                </a:solidFill>
                <a:latin typeface="+mn-ea"/>
                <a:ea typeface="+mn-ea"/>
              </a:rPr>
              <a:t>5.large</a:t>
            </a:r>
            <a:endParaRPr sz="800" b="1" dirty="0">
              <a:solidFill>
                <a:srgbClr val="FF0000"/>
              </a:solidFill>
              <a:latin typeface="+mn-ea"/>
              <a:ea typeface="+mn-ea"/>
              <a:sym typeface="Arial"/>
            </a:endParaRPr>
          </a:p>
        </p:txBody>
      </p:sp>
      <p:pic>
        <p:nvPicPr>
          <p:cNvPr id="75" name="Google Shape;398;g816e408072_2_2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11095" y="4359089"/>
            <a:ext cx="257946" cy="25375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397;g816e408072_2_265"/>
          <p:cNvSpPr txBox="1"/>
          <p:nvPr/>
        </p:nvSpPr>
        <p:spPr>
          <a:xfrm>
            <a:off x="6654780" y="4651029"/>
            <a:ext cx="462172" cy="14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 err="1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sonarqube</a:t>
            </a:r>
            <a:r>
              <a:rPr lang="en-US" sz="7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 / </a:t>
            </a:r>
            <a:r>
              <a:rPr lang="en-US" sz="700" b="1" dirty="0" err="1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apm</a:t>
            </a:r>
            <a:endParaRPr lang="en-US" sz="700" b="1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FF0000"/>
                </a:solidFill>
                <a:latin typeface="+mn-ea"/>
                <a:ea typeface="+mn-ea"/>
              </a:rPr>
              <a:t>m5.large</a:t>
            </a:r>
            <a:endParaRPr sz="800" b="1" dirty="0">
              <a:solidFill>
                <a:srgbClr val="FF0000"/>
              </a:solidFill>
              <a:latin typeface="+mn-ea"/>
              <a:ea typeface="+mn-ea"/>
              <a:sym typeface="Arial"/>
            </a:endParaRPr>
          </a:p>
        </p:txBody>
      </p:sp>
      <p:pic>
        <p:nvPicPr>
          <p:cNvPr id="79" name="Google Shape;398;g816e408072_2_2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56894" y="4366221"/>
            <a:ext cx="257946" cy="253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756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82148" y="2476499"/>
            <a:ext cx="348847" cy="34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꺾인 연결선[E] 97"/>
          <p:cNvCxnSpPr>
            <a:cxnSpLocks/>
            <a:stCxn id="81" idx="0"/>
            <a:endCxn id="379" idx="0"/>
          </p:cNvCxnSpPr>
          <p:nvPr/>
        </p:nvCxnSpPr>
        <p:spPr>
          <a:xfrm rot="5400000" flipH="1" flipV="1">
            <a:off x="5822847" y="-79542"/>
            <a:ext cx="1389766" cy="3722316"/>
          </a:xfrm>
          <a:prstGeom prst="bentConnector3">
            <a:avLst>
              <a:gd name="adj1" fmla="val 116449"/>
            </a:avLst>
          </a:prstGeom>
          <a:ln w="12700"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4" name="Google Shape;364;g816e408072_2_26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23338" y="1105201"/>
            <a:ext cx="540000" cy="3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366;g816e408072_2_265">
            <a:extLst>
              <a:ext uri="{FF2B5EF4-FFF2-40B4-BE49-F238E27FC236}">
                <a16:creationId xmlns:a16="http://schemas.microsoft.com/office/drawing/2014/main" id="{D8392A25-0DEF-4565-AB94-234E97195E9D}"/>
              </a:ext>
            </a:extLst>
          </p:cNvPr>
          <p:cNvSpPr/>
          <p:nvPr/>
        </p:nvSpPr>
        <p:spPr>
          <a:xfrm>
            <a:off x="9109742" y="4249947"/>
            <a:ext cx="1730189" cy="758514"/>
          </a:xfrm>
          <a:prstGeom prst="roundRect">
            <a:avLst>
              <a:gd name="adj" fmla="val 289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</p:txBody>
      </p:sp>
      <p:pic>
        <p:nvPicPr>
          <p:cNvPr id="61" name="Google Shape;369;g816e408072_2_265">
            <a:extLst>
              <a:ext uri="{FF2B5EF4-FFF2-40B4-BE49-F238E27FC236}">
                <a16:creationId xmlns:a16="http://schemas.microsoft.com/office/drawing/2014/main" id="{9B73B924-3765-4B0B-AAE9-95A3620DB9C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45868" y="4108035"/>
            <a:ext cx="149559" cy="18876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383;g816e408072_2_265">
            <a:extLst>
              <a:ext uri="{FF2B5EF4-FFF2-40B4-BE49-F238E27FC236}">
                <a16:creationId xmlns:a16="http://schemas.microsoft.com/office/drawing/2014/main" id="{ED6AE7E1-49AA-4F93-B399-08326B744DBB}"/>
              </a:ext>
            </a:extLst>
          </p:cNvPr>
          <p:cNvSpPr txBox="1"/>
          <p:nvPr/>
        </p:nvSpPr>
        <p:spPr>
          <a:xfrm>
            <a:off x="8478917" y="1121174"/>
            <a:ext cx="940326" cy="8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altLang="ko-KR" sz="800" b="1" dirty="0">
                <a:solidFill>
                  <a:schemeClr val="dk1"/>
                </a:solidFill>
                <a:latin typeface="+mn-ea"/>
              </a:rPr>
              <a:t>COM-PRD-</a:t>
            </a:r>
            <a:r>
              <a:rPr lang="en-US" sz="800" b="1" dirty="0">
                <a:solidFill>
                  <a:schemeClr val="dk1"/>
                </a:solidFill>
                <a:latin typeface="+mn-ea"/>
                <a:ea typeface="+mn-ea"/>
              </a:rPr>
              <a:t>IGW</a:t>
            </a:r>
            <a:endParaRPr sz="800" b="1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97" name="꺾인 연결선[E] 97">
            <a:extLst>
              <a:ext uri="{FF2B5EF4-FFF2-40B4-BE49-F238E27FC236}">
                <a16:creationId xmlns:a16="http://schemas.microsoft.com/office/drawing/2014/main" id="{B576FDA1-E279-4BF8-A6FE-20A43690F531}"/>
              </a:ext>
            </a:extLst>
          </p:cNvPr>
          <p:cNvCxnSpPr>
            <a:cxnSpLocks/>
            <a:stCxn id="81" idx="3"/>
            <a:endCxn id="366" idx="1"/>
          </p:cNvCxnSpPr>
          <p:nvPr/>
        </p:nvCxnSpPr>
        <p:spPr>
          <a:xfrm>
            <a:off x="4830995" y="2651099"/>
            <a:ext cx="630065" cy="3427"/>
          </a:xfrm>
          <a:prstGeom prst="bentConnector3">
            <a:avLst>
              <a:gd name="adj1" fmla="val 50000"/>
            </a:avLst>
          </a:prstGeom>
          <a:ln w="12700"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54">
            <a:extLst>
              <a:ext uri="{FF2B5EF4-FFF2-40B4-BE49-F238E27FC236}">
                <a16:creationId xmlns:a16="http://schemas.microsoft.com/office/drawing/2014/main" id="{9226E22B-A808-490F-9280-40497FF0299B}"/>
              </a:ext>
            </a:extLst>
          </p:cNvPr>
          <p:cNvCxnSpPr>
            <a:cxnSpLocks/>
            <a:stCxn id="64" idx="2"/>
            <a:endCxn id="60" idx="1"/>
          </p:cNvCxnSpPr>
          <p:nvPr/>
        </p:nvCxnSpPr>
        <p:spPr>
          <a:xfrm rot="16200000" flipH="1">
            <a:off x="7957895" y="3477357"/>
            <a:ext cx="1772898" cy="530795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꺾인 연결선[E] 54">
            <a:extLst>
              <a:ext uri="{FF2B5EF4-FFF2-40B4-BE49-F238E27FC236}">
                <a16:creationId xmlns:a16="http://schemas.microsoft.com/office/drawing/2014/main" id="{78ED0A84-37F7-4A4A-9FD1-234136FD6D79}"/>
              </a:ext>
            </a:extLst>
          </p:cNvPr>
          <p:cNvCxnSpPr>
            <a:cxnSpLocks/>
            <a:stCxn id="64" idx="2"/>
            <a:endCxn id="67" idx="3"/>
          </p:cNvCxnSpPr>
          <p:nvPr/>
        </p:nvCxnSpPr>
        <p:spPr>
          <a:xfrm rot="5400000">
            <a:off x="7014486" y="3065501"/>
            <a:ext cx="1773657" cy="1355267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Google Shape;375;g816e408072_2_265">
            <a:extLst>
              <a:ext uri="{FF2B5EF4-FFF2-40B4-BE49-F238E27FC236}">
                <a16:creationId xmlns:a16="http://schemas.microsoft.com/office/drawing/2014/main" id="{8FC6C378-F759-4DC1-9FC6-6999E063E13B}"/>
              </a:ext>
            </a:extLst>
          </p:cNvPr>
          <p:cNvSpPr/>
          <p:nvPr/>
        </p:nvSpPr>
        <p:spPr>
          <a:xfrm>
            <a:off x="6583659" y="2194638"/>
            <a:ext cx="496529" cy="22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16191F"/>
                </a:solidFill>
                <a:highlight>
                  <a:srgbClr val="FFFFFF"/>
                </a:highlight>
                <a:latin typeface="+mn-ea"/>
                <a:ea typeface="+mn-ea"/>
                <a:cs typeface="Arial"/>
                <a:sym typeface="Arial"/>
              </a:rPr>
              <a:t>public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30" name="Google Shape;375;g816e408072_2_265">
            <a:extLst>
              <a:ext uri="{FF2B5EF4-FFF2-40B4-BE49-F238E27FC236}">
                <a16:creationId xmlns:a16="http://schemas.microsoft.com/office/drawing/2014/main" id="{C9A27A2E-179E-4C58-A423-ACEFAF80DF68}"/>
              </a:ext>
            </a:extLst>
          </p:cNvPr>
          <p:cNvSpPr/>
          <p:nvPr/>
        </p:nvSpPr>
        <p:spPr>
          <a:xfrm>
            <a:off x="6298090" y="4142153"/>
            <a:ext cx="862158" cy="226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800" b="1" dirty="0" err="1">
                <a:solidFill>
                  <a:srgbClr val="16191F"/>
                </a:solidFill>
                <a:highlight>
                  <a:srgbClr val="FFFFFF"/>
                </a:highlight>
                <a:latin typeface="+mn-ea"/>
              </a:rPr>
              <a:t>mgmt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85" name="Google Shape;383;g816e408072_2_265">
            <a:extLst>
              <a:ext uri="{FF2B5EF4-FFF2-40B4-BE49-F238E27FC236}">
                <a16:creationId xmlns:a16="http://schemas.microsoft.com/office/drawing/2014/main" id="{890ADE5E-58A1-4249-BCC5-5F884F45F0F1}"/>
              </a:ext>
            </a:extLst>
          </p:cNvPr>
          <p:cNvSpPr txBox="1"/>
          <p:nvPr/>
        </p:nvSpPr>
        <p:spPr>
          <a:xfrm>
            <a:off x="4717374" y="1109594"/>
            <a:ext cx="1101481" cy="13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800" b="1" dirty="0">
                <a:solidFill>
                  <a:schemeClr val="dk1"/>
                </a:solidFill>
                <a:latin typeface="+mn-ea"/>
                <a:ea typeface="+mn-ea"/>
              </a:rPr>
              <a:t>COM-PRD-VPC</a:t>
            </a:r>
            <a:endParaRPr sz="800" b="1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pic>
        <p:nvPicPr>
          <p:cNvPr id="86" name="Google Shape;382;g816e408072_2_265">
            <a:extLst>
              <a:ext uri="{FF2B5EF4-FFF2-40B4-BE49-F238E27FC236}">
                <a16:creationId xmlns:a16="http://schemas.microsoft.com/office/drawing/2014/main" id="{3FE6104B-250D-4F63-8044-702525FD87E5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93425" y="2395770"/>
            <a:ext cx="369986" cy="3600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383;g816e408072_2_265">
            <a:extLst>
              <a:ext uri="{FF2B5EF4-FFF2-40B4-BE49-F238E27FC236}">
                <a16:creationId xmlns:a16="http://schemas.microsoft.com/office/drawing/2014/main" id="{B830BEE9-5D29-4291-AB42-89FE9B08D03D}"/>
              </a:ext>
            </a:extLst>
          </p:cNvPr>
          <p:cNvSpPr txBox="1"/>
          <p:nvPr/>
        </p:nvSpPr>
        <p:spPr>
          <a:xfrm>
            <a:off x="5965795" y="2760857"/>
            <a:ext cx="911217" cy="11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+mn-ea"/>
                <a:ea typeface="+mn-ea"/>
              </a:rPr>
              <a:t>COM-PRD-NAT</a:t>
            </a:r>
            <a:endParaRPr sz="800" b="1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6E518E-ED68-4AA0-8CA5-A65959812C66}"/>
              </a:ext>
            </a:extLst>
          </p:cNvPr>
          <p:cNvSpPr/>
          <p:nvPr/>
        </p:nvSpPr>
        <p:spPr>
          <a:xfrm>
            <a:off x="4119306" y="2843480"/>
            <a:ext cx="12426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  <a:ea typeface="+mn-ea"/>
              </a:rPr>
              <a:t>COM-PRD-PUBLIC-RT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BDBB7CC-148D-4E51-A33D-77446B5519D9}"/>
              </a:ext>
            </a:extLst>
          </p:cNvPr>
          <p:cNvSpPr/>
          <p:nvPr/>
        </p:nvSpPr>
        <p:spPr>
          <a:xfrm>
            <a:off x="7087298" y="2918342"/>
            <a:ext cx="12538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COM-PRD-Gitlab-NLB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7EA2E2C-7499-4D29-9642-78D552A1BE34}"/>
              </a:ext>
            </a:extLst>
          </p:cNvPr>
          <p:cNvSpPr/>
          <p:nvPr/>
        </p:nvSpPr>
        <p:spPr>
          <a:xfrm>
            <a:off x="8212389" y="2915248"/>
            <a:ext cx="12843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800" b="1" dirty="0">
                <a:latin typeface="+mn-ea"/>
                <a:ea typeface="+mn-ea"/>
              </a:rPr>
              <a:t>COM-PRD-MGMT-ALB</a:t>
            </a:r>
          </a:p>
        </p:txBody>
      </p:sp>
    </p:spTree>
    <p:extLst>
      <p:ext uri="{BB962C8B-B14F-4D97-AF65-F5344CB8AC3E}">
        <p14:creationId xmlns:p14="http://schemas.microsoft.com/office/powerpoint/2010/main" val="113034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16e408072_2_265"/>
          <p:cNvSpPr txBox="1">
            <a:spLocks noGrp="1"/>
          </p:cNvSpPr>
          <p:nvPr>
            <p:ph type="ctrTitle"/>
          </p:nvPr>
        </p:nvSpPr>
        <p:spPr>
          <a:xfrm>
            <a:off x="414987" y="252374"/>
            <a:ext cx="108000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lvl="1">
              <a:lnSpc>
                <a:spcPct val="90000"/>
              </a:lnSpc>
            </a:pPr>
            <a:r>
              <a:rPr lang="ko-KR" altLang="en-US" sz="2400" dirty="0"/>
              <a:t>웅진 </a:t>
            </a:r>
            <a:r>
              <a:rPr lang="en-US" altLang="ko-KR" sz="2400" dirty="0"/>
              <a:t>Common VPC Demo </a:t>
            </a:r>
            <a:r>
              <a:rPr lang="ko-KR" altLang="en-US" sz="2400" dirty="0"/>
              <a:t>애플리케이션</a:t>
            </a:r>
            <a:r>
              <a:rPr lang="en-US" altLang="ko-KR" sz="2400" dirty="0"/>
              <a:t> </a:t>
            </a:r>
            <a:r>
              <a:rPr lang="ko-KR" altLang="en-US" sz="2400" dirty="0"/>
              <a:t>영역</a:t>
            </a:r>
            <a:endParaRPr sz="2400" b="1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62" name="Google Shape;362;g816e408072_2_265"/>
          <p:cNvSpPr/>
          <p:nvPr/>
        </p:nvSpPr>
        <p:spPr>
          <a:xfrm>
            <a:off x="8858457" y="1528912"/>
            <a:ext cx="2151288" cy="4431764"/>
          </a:xfrm>
          <a:prstGeom prst="roundRect">
            <a:avLst>
              <a:gd name="adj" fmla="val 1584"/>
            </a:avLst>
          </a:prstGeom>
          <a:noFill/>
          <a:ln w="19050" cap="flat" cmpd="sng">
            <a:solidFill>
              <a:srgbClr val="F7981F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</p:txBody>
      </p:sp>
      <p:sp>
        <p:nvSpPr>
          <p:cNvPr id="363" name="Google Shape;363;g816e408072_2_265"/>
          <p:cNvSpPr/>
          <p:nvPr/>
        </p:nvSpPr>
        <p:spPr>
          <a:xfrm>
            <a:off x="4018763" y="1308024"/>
            <a:ext cx="7305019" cy="4781266"/>
          </a:xfrm>
          <a:prstGeom prst="roundRect">
            <a:avLst>
              <a:gd name="adj" fmla="val 176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65" name="Google Shape;365;g816e408072_2_265"/>
          <p:cNvSpPr/>
          <p:nvPr/>
        </p:nvSpPr>
        <p:spPr>
          <a:xfrm>
            <a:off x="5602072" y="1528912"/>
            <a:ext cx="2203681" cy="4431761"/>
          </a:xfrm>
          <a:prstGeom prst="roundRect">
            <a:avLst>
              <a:gd name="adj" fmla="val 1584"/>
            </a:avLst>
          </a:prstGeom>
          <a:noFill/>
          <a:ln w="19050" cap="flat" cmpd="sng">
            <a:solidFill>
              <a:srgbClr val="F7981F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</p:txBody>
      </p:sp>
      <p:sp>
        <p:nvSpPr>
          <p:cNvPr id="366" name="Google Shape;366;g816e408072_2_265"/>
          <p:cNvSpPr/>
          <p:nvPr/>
        </p:nvSpPr>
        <p:spPr>
          <a:xfrm>
            <a:off x="5930900" y="1705623"/>
            <a:ext cx="1730189" cy="703462"/>
          </a:xfrm>
          <a:prstGeom prst="roundRect">
            <a:avLst>
              <a:gd name="adj" fmla="val 289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</p:txBody>
      </p:sp>
      <p:sp>
        <p:nvSpPr>
          <p:cNvPr id="375" name="Google Shape;375;g816e408072_2_265"/>
          <p:cNvSpPr/>
          <p:nvPr/>
        </p:nvSpPr>
        <p:spPr>
          <a:xfrm>
            <a:off x="6362009" y="1381908"/>
            <a:ext cx="95571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16191F"/>
                </a:solidFill>
                <a:highlight>
                  <a:srgbClr val="FFFFFF"/>
                </a:highlight>
                <a:latin typeface="+mn-ea"/>
                <a:ea typeface="+mn-ea"/>
                <a:cs typeface="Arial"/>
                <a:sym typeface="Arial"/>
              </a:rPr>
              <a:t>ap-northeast-1a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76" name="Google Shape;376;g816e408072_2_265"/>
          <p:cNvSpPr/>
          <p:nvPr/>
        </p:nvSpPr>
        <p:spPr>
          <a:xfrm>
            <a:off x="9403113" y="1411899"/>
            <a:ext cx="95571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16191F"/>
                </a:solidFill>
                <a:highlight>
                  <a:srgbClr val="FFFFFF"/>
                </a:highlight>
                <a:latin typeface="+mn-ea"/>
                <a:ea typeface="+mn-ea"/>
                <a:cs typeface="Arial"/>
                <a:sym typeface="Arial"/>
              </a:rPr>
              <a:t>ap-northeast-1c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pic>
        <p:nvPicPr>
          <p:cNvPr id="379" name="Google Shape;379;g816e408072_2_2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3238" y="1086733"/>
            <a:ext cx="411300" cy="431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CC96169-1665-5047-BC13-8C07B9FBF677}"/>
              </a:ext>
            </a:extLst>
          </p:cNvPr>
          <p:cNvCxnSpPr>
            <a:cxnSpLocks/>
            <a:stCxn id="379" idx="2"/>
            <a:endCxn id="64" idx="0"/>
          </p:cNvCxnSpPr>
          <p:nvPr/>
        </p:nvCxnSpPr>
        <p:spPr>
          <a:xfrm rot="16200000" flipH="1">
            <a:off x="8156216" y="1740605"/>
            <a:ext cx="447697" cy="2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4" name="Google Shape;719;p9">
            <a:extLst>
              <a:ext uri="{FF2B5EF4-FFF2-40B4-BE49-F238E27FC236}">
                <a16:creationId xmlns:a16="http://schemas.microsoft.com/office/drawing/2014/main" id="{866D6610-E75C-3147-8A3E-8ECB270D6D13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08034" y="1965631"/>
            <a:ext cx="346414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366;g816e408072_2_265"/>
          <p:cNvSpPr/>
          <p:nvPr/>
        </p:nvSpPr>
        <p:spPr>
          <a:xfrm>
            <a:off x="9132058" y="1705623"/>
            <a:ext cx="1730189" cy="703462"/>
          </a:xfrm>
          <a:prstGeom prst="roundRect">
            <a:avLst>
              <a:gd name="adj" fmla="val 289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</p:txBody>
      </p:sp>
      <p:pic>
        <p:nvPicPr>
          <p:cNvPr id="84" name="Google Shape;756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79741" y="3054759"/>
            <a:ext cx="348847" cy="3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816e408072_2_26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23338" y="1105201"/>
            <a:ext cx="540000" cy="3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366;g816e408072_2_265">
            <a:extLst>
              <a:ext uri="{FF2B5EF4-FFF2-40B4-BE49-F238E27FC236}">
                <a16:creationId xmlns:a16="http://schemas.microsoft.com/office/drawing/2014/main" id="{4E14728A-6EF7-47D4-BB33-9039E9DB7A63}"/>
              </a:ext>
            </a:extLst>
          </p:cNvPr>
          <p:cNvSpPr/>
          <p:nvPr/>
        </p:nvSpPr>
        <p:spPr>
          <a:xfrm>
            <a:off x="5911682" y="3156403"/>
            <a:ext cx="1730189" cy="758514"/>
          </a:xfrm>
          <a:prstGeom prst="roundRect">
            <a:avLst>
              <a:gd name="adj" fmla="val 289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</p:txBody>
      </p:sp>
      <p:pic>
        <p:nvPicPr>
          <p:cNvPr id="80" name="Google Shape;369;g816e408072_2_265">
            <a:extLst>
              <a:ext uri="{FF2B5EF4-FFF2-40B4-BE49-F238E27FC236}">
                <a16:creationId xmlns:a16="http://schemas.microsoft.com/office/drawing/2014/main" id="{A6AF3058-A6DC-4826-940E-ADBCC9536AE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47808" y="3014491"/>
            <a:ext cx="149559" cy="18876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366;g816e408072_2_265">
            <a:extLst>
              <a:ext uri="{FF2B5EF4-FFF2-40B4-BE49-F238E27FC236}">
                <a16:creationId xmlns:a16="http://schemas.microsoft.com/office/drawing/2014/main" id="{C0058C88-E7D9-4D55-A575-9FC90A6EB6A0}"/>
              </a:ext>
            </a:extLst>
          </p:cNvPr>
          <p:cNvSpPr/>
          <p:nvPr/>
        </p:nvSpPr>
        <p:spPr>
          <a:xfrm>
            <a:off x="9105294" y="3155644"/>
            <a:ext cx="1730189" cy="758514"/>
          </a:xfrm>
          <a:prstGeom prst="roundRect">
            <a:avLst>
              <a:gd name="adj" fmla="val 289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</p:txBody>
      </p:sp>
      <p:pic>
        <p:nvPicPr>
          <p:cNvPr id="94" name="Google Shape;369;g816e408072_2_265">
            <a:extLst>
              <a:ext uri="{FF2B5EF4-FFF2-40B4-BE49-F238E27FC236}">
                <a16:creationId xmlns:a16="http://schemas.microsoft.com/office/drawing/2014/main" id="{E2706DEE-3DAB-4FA9-8FD9-7076A7D678F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241420" y="3013732"/>
            <a:ext cx="149559" cy="18876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174;g816e408072_2_61">
            <a:extLst>
              <a:ext uri="{FF2B5EF4-FFF2-40B4-BE49-F238E27FC236}">
                <a16:creationId xmlns:a16="http://schemas.microsoft.com/office/drawing/2014/main" id="{B9A6B7C0-6154-43A2-891F-B10DD7D368B5}"/>
              </a:ext>
            </a:extLst>
          </p:cNvPr>
          <p:cNvSpPr/>
          <p:nvPr/>
        </p:nvSpPr>
        <p:spPr>
          <a:xfrm>
            <a:off x="5811741" y="2971535"/>
            <a:ext cx="5060215" cy="1065201"/>
          </a:xfrm>
          <a:prstGeom prst="roundRect">
            <a:avLst>
              <a:gd name="adj" fmla="val 4314"/>
            </a:avLst>
          </a:prstGeom>
          <a:noFill/>
          <a:ln w="12700" cap="flat" cmpd="sng">
            <a:solidFill>
              <a:schemeClr val="dk1"/>
            </a:solidFill>
            <a:prstDash val="lgDash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꺾인 연결선[E] 97">
            <a:extLst>
              <a:ext uri="{FF2B5EF4-FFF2-40B4-BE49-F238E27FC236}">
                <a16:creationId xmlns:a16="http://schemas.microsoft.com/office/drawing/2014/main" id="{DA4203D1-E28D-4652-BF01-DD6210FDB934}"/>
              </a:ext>
            </a:extLst>
          </p:cNvPr>
          <p:cNvCxnSpPr>
            <a:cxnSpLocks/>
            <a:stCxn id="84" idx="0"/>
            <a:endCxn id="88" idx="2"/>
          </p:cNvCxnSpPr>
          <p:nvPr/>
        </p:nvCxnSpPr>
        <p:spPr>
          <a:xfrm rot="5400000" flipH="1" flipV="1">
            <a:off x="5270709" y="1566929"/>
            <a:ext cx="871287" cy="2104374"/>
          </a:xfrm>
          <a:prstGeom prst="bentConnector3">
            <a:avLst>
              <a:gd name="adj1" fmla="val 50000"/>
            </a:avLst>
          </a:prstGeom>
          <a:ln w="12700"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7">
            <a:extLst>
              <a:ext uri="{FF2B5EF4-FFF2-40B4-BE49-F238E27FC236}">
                <a16:creationId xmlns:a16="http://schemas.microsoft.com/office/drawing/2014/main" id="{BA21B32E-EA0B-48D9-B6FE-15A7D7EF998B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4828588" y="3216320"/>
            <a:ext cx="567186" cy="13039"/>
          </a:xfrm>
          <a:prstGeom prst="bentConnector3">
            <a:avLst>
              <a:gd name="adj1" fmla="val 50000"/>
            </a:avLst>
          </a:prstGeom>
          <a:ln w="12700"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Google Shape;173;g816e408072_2_61">
            <a:extLst>
              <a:ext uri="{FF2B5EF4-FFF2-40B4-BE49-F238E27FC236}">
                <a16:creationId xmlns:a16="http://schemas.microsoft.com/office/drawing/2014/main" id="{B955332A-8FEB-4941-AB07-7849748F5D4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99785" y="3351132"/>
            <a:ext cx="322318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72;g816e408072_2_61">
            <a:extLst>
              <a:ext uri="{FF2B5EF4-FFF2-40B4-BE49-F238E27FC236}">
                <a16:creationId xmlns:a16="http://schemas.microsoft.com/office/drawing/2014/main" id="{85360E18-275B-424F-BBD8-37FE146985A0}"/>
              </a:ext>
            </a:extLst>
          </p:cNvPr>
          <p:cNvSpPr txBox="1"/>
          <p:nvPr/>
        </p:nvSpPr>
        <p:spPr>
          <a:xfrm>
            <a:off x="10144743" y="3371418"/>
            <a:ext cx="507918" cy="30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altLang="ko-KR" sz="800" b="1" dirty="0">
                <a:solidFill>
                  <a:schemeClr val="dk1"/>
                </a:solidFill>
              </a:rPr>
              <a:t>demo-</a:t>
            </a:r>
            <a:r>
              <a:rPr lang="en-US" altLang="ko-KR" sz="800" b="1" dirty="0" err="1">
                <a:solidFill>
                  <a:schemeClr val="dk1"/>
                </a:solidFill>
              </a:rPr>
              <a:t>ui</a:t>
            </a:r>
            <a:endParaRPr lang="en-US" sz="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ec2 </a:t>
            </a:r>
            <a:r>
              <a:rPr lang="ko-KR" altLang="en-US" sz="800" b="1" dirty="0" err="1">
                <a:solidFill>
                  <a:srgbClr val="FF0000"/>
                </a:solidFill>
              </a:rPr>
              <a:t>생성안함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pic>
        <p:nvPicPr>
          <p:cNvPr id="107" name="Google Shape;173;g816e408072_2_61">
            <a:extLst>
              <a:ext uri="{FF2B5EF4-FFF2-40B4-BE49-F238E27FC236}">
                <a16:creationId xmlns:a16="http://schemas.microsoft.com/office/drawing/2014/main" id="{06008450-B2B6-4A9C-86B6-AB5E285A5BC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79577" y="3365680"/>
            <a:ext cx="322318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72;g816e408072_2_61">
            <a:extLst>
              <a:ext uri="{FF2B5EF4-FFF2-40B4-BE49-F238E27FC236}">
                <a16:creationId xmlns:a16="http://schemas.microsoft.com/office/drawing/2014/main" id="{1845406F-6400-4B7B-BF85-F29F389DCF58}"/>
              </a:ext>
            </a:extLst>
          </p:cNvPr>
          <p:cNvSpPr txBox="1"/>
          <p:nvPr/>
        </p:nvSpPr>
        <p:spPr>
          <a:xfrm>
            <a:off x="6824535" y="3385966"/>
            <a:ext cx="507918" cy="30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altLang="ko-KR" sz="800" b="1" dirty="0">
                <a:solidFill>
                  <a:schemeClr val="dk1"/>
                </a:solidFill>
              </a:rPr>
              <a:t>demo-</a:t>
            </a:r>
            <a:r>
              <a:rPr lang="en-US" altLang="ko-KR" sz="800" b="1" dirty="0" err="1">
                <a:solidFill>
                  <a:schemeClr val="dk1"/>
                </a:solidFill>
              </a:rPr>
              <a:t>ui</a:t>
            </a:r>
            <a:endParaRPr lang="en-US" sz="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FF0000"/>
                </a:solidFill>
              </a:rPr>
              <a:t>ec2</a:t>
            </a:r>
            <a:r>
              <a:rPr lang="ko-KR" altLang="en-US" sz="800" b="1" dirty="0">
                <a:solidFill>
                  <a:srgbClr val="FF0000"/>
                </a:solidFill>
              </a:rPr>
              <a:t> </a:t>
            </a:r>
            <a:r>
              <a:rPr lang="ko-KR" altLang="en-US" sz="800" b="1" dirty="0" err="1">
                <a:solidFill>
                  <a:srgbClr val="FF0000"/>
                </a:solidFill>
              </a:rPr>
              <a:t>생성안함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10" name="Google Shape;366;g816e408072_2_265">
            <a:extLst>
              <a:ext uri="{FF2B5EF4-FFF2-40B4-BE49-F238E27FC236}">
                <a16:creationId xmlns:a16="http://schemas.microsoft.com/office/drawing/2014/main" id="{1B3A9905-156B-4FC7-A307-3F2BB7FF8C99}"/>
              </a:ext>
            </a:extLst>
          </p:cNvPr>
          <p:cNvSpPr/>
          <p:nvPr/>
        </p:nvSpPr>
        <p:spPr>
          <a:xfrm>
            <a:off x="5901939" y="4634030"/>
            <a:ext cx="1730189" cy="758514"/>
          </a:xfrm>
          <a:prstGeom prst="roundRect">
            <a:avLst>
              <a:gd name="adj" fmla="val 289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</p:txBody>
      </p:sp>
      <p:pic>
        <p:nvPicPr>
          <p:cNvPr id="111" name="Google Shape;369;g816e408072_2_265">
            <a:extLst>
              <a:ext uri="{FF2B5EF4-FFF2-40B4-BE49-F238E27FC236}">
                <a16:creationId xmlns:a16="http://schemas.microsoft.com/office/drawing/2014/main" id="{61C5D108-FC5A-4931-B08E-24241F9E99E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38065" y="4492118"/>
            <a:ext cx="149559" cy="18876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366;g816e408072_2_265">
            <a:extLst>
              <a:ext uri="{FF2B5EF4-FFF2-40B4-BE49-F238E27FC236}">
                <a16:creationId xmlns:a16="http://schemas.microsoft.com/office/drawing/2014/main" id="{72715075-F275-4348-8311-BBDFEEF5697E}"/>
              </a:ext>
            </a:extLst>
          </p:cNvPr>
          <p:cNvSpPr/>
          <p:nvPr/>
        </p:nvSpPr>
        <p:spPr>
          <a:xfrm>
            <a:off x="9095551" y="4633271"/>
            <a:ext cx="1730189" cy="758514"/>
          </a:xfrm>
          <a:prstGeom prst="roundRect">
            <a:avLst>
              <a:gd name="adj" fmla="val 289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</p:txBody>
      </p:sp>
      <p:pic>
        <p:nvPicPr>
          <p:cNvPr id="113" name="Google Shape;369;g816e408072_2_265">
            <a:extLst>
              <a:ext uri="{FF2B5EF4-FFF2-40B4-BE49-F238E27FC236}">
                <a16:creationId xmlns:a16="http://schemas.microsoft.com/office/drawing/2014/main" id="{AC2EA8D2-793B-40D5-8C0B-3709939AAC0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231677" y="4491359"/>
            <a:ext cx="149559" cy="18876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74;g816e408072_2_61">
            <a:extLst>
              <a:ext uri="{FF2B5EF4-FFF2-40B4-BE49-F238E27FC236}">
                <a16:creationId xmlns:a16="http://schemas.microsoft.com/office/drawing/2014/main" id="{963727AA-1717-4EAF-8A37-602362CF695D}"/>
              </a:ext>
            </a:extLst>
          </p:cNvPr>
          <p:cNvSpPr/>
          <p:nvPr/>
        </p:nvSpPr>
        <p:spPr>
          <a:xfrm>
            <a:off x="5801998" y="4455549"/>
            <a:ext cx="5060215" cy="990552"/>
          </a:xfrm>
          <a:prstGeom prst="roundRect">
            <a:avLst>
              <a:gd name="adj" fmla="val 4314"/>
            </a:avLst>
          </a:prstGeom>
          <a:noFill/>
          <a:ln w="12700" cap="flat" cmpd="sng">
            <a:solidFill>
              <a:schemeClr val="dk1"/>
            </a:solidFill>
            <a:prstDash val="lgDash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73;g816e408072_2_61">
            <a:extLst>
              <a:ext uri="{FF2B5EF4-FFF2-40B4-BE49-F238E27FC236}">
                <a16:creationId xmlns:a16="http://schemas.microsoft.com/office/drawing/2014/main" id="{3FB274C8-E419-4E05-B870-3018B4DB20B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90042" y="4828759"/>
            <a:ext cx="322318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72;g816e408072_2_61">
            <a:extLst>
              <a:ext uri="{FF2B5EF4-FFF2-40B4-BE49-F238E27FC236}">
                <a16:creationId xmlns:a16="http://schemas.microsoft.com/office/drawing/2014/main" id="{8EC756B0-54EA-46AF-B581-617C0408A578}"/>
              </a:ext>
            </a:extLst>
          </p:cNvPr>
          <p:cNvSpPr txBox="1"/>
          <p:nvPr/>
        </p:nvSpPr>
        <p:spPr>
          <a:xfrm>
            <a:off x="10135000" y="4849045"/>
            <a:ext cx="507918" cy="30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altLang="ko-KR" sz="800" b="1" dirty="0">
                <a:solidFill>
                  <a:schemeClr val="dk1"/>
                </a:solidFill>
              </a:rPr>
              <a:t>demo-</a:t>
            </a:r>
            <a:r>
              <a:rPr lang="en-US" altLang="ko-KR" sz="800" b="1" dirty="0" err="1">
                <a:solidFill>
                  <a:schemeClr val="dk1"/>
                </a:solidFill>
              </a:rPr>
              <a:t>api</a:t>
            </a:r>
            <a:endParaRPr lang="en-US" sz="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ec2 </a:t>
            </a:r>
            <a:r>
              <a:rPr lang="ko-KR" altLang="en-US" sz="800" b="1" dirty="0" err="1">
                <a:solidFill>
                  <a:srgbClr val="FF0000"/>
                </a:solidFill>
              </a:rPr>
              <a:t>생성안함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pic>
        <p:nvPicPr>
          <p:cNvPr id="117" name="Google Shape;173;g816e408072_2_61">
            <a:extLst>
              <a:ext uri="{FF2B5EF4-FFF2-40B4-BE49-F238E27FC236}">
                <a16:creationId xmlns:a16="http://schemas.microsoft.com/office/drawing/2014/main" id="{9D93FBD4-7E8C-4EA0-AC32-B958DED3F6F0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69834" y="4843307"/>
            <a:ext cx="322318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72;g816e408072_2_61">
            <a:extLst>
              <a:ext uri="{FF2B5EF4-FFF2-40B4-BE49-F238E27FC236}">
                <a16:creationId xmlns:a16="http://schemas.microsoft.com/office/drawing/2014/main" id="{597CFE14-65C3-41BE-B431-04785E54A8AA}"/>
              </a:ext>
            </a:extLst>
          </p:cNvPr>
          <p:cNvSpPr txBox="1"/>
          <p:nvPr/>
        </p:nvSpPr>
        <p:spPr>
          <a:xfrm>
            <a:off x="6814792" y="4863593"/>
            <a:ext cx="507918" cy="30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altLang="ko-KR" sz="800" b="1" dirty="0">
                <a:solidFill>
                  <a:schemeClr val="dk1"/>
                </a:solidFill>
              </a:rPr>
              <a:t>demo-</a:t>
            </a:r>
            <a:r>
              <a:rPr lang="en-US" altLang="ko-KR" sz="800" b="1" dirty="0" err="1">
                <a:solidFill>
                  <a:schemeClr val="dk1"/>
                </a:solidFill>
              </a:rPr>
              <a:t>api</a:t>
            </a:r>
            <a:endParaRPr lang="en-US" sz="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ec2 </a:t>
            </a:r>
            <a:r>
              <a:rPr lang="ko-KR" altLang="en-US" sz="800" b="1" dirty="0" err="1">
                <a:solidFill>
                  <a:srgbClr val="FF0000"/>
                </a:solidFill>
              </a:rPr>
              <a:t>생성안함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122" name="꺾인 연결선[E] 54">
            <a:extLst>
              <a:ext uri="{FF2B5EF4-FFF2-40B4-BE49-F238E27FC236}">
                <a16:creationId xmlns:a16="http://schemas.microsoft.com/office/drawing/2014/main" id="{F4B62AE9-E4C3-4C9F-B35B-0221893CFBFD}"/>
              </a:ext>
            </a:extLst>
          </p:cNvPr>
          <p:cNvCxnSpPr>
            <a:cxnSpLocks/>
            <a:stCxn id="64" idx="2"/>
            <a:endCxn id="66" idx="3"/>
          </p:cNvCxnSpPr>
          <p:nvPr/>
        </p:nvCxnSpPr>
        <p:spPr>
          <a:xfrm rot="5400000">
            <a:off x="7406542" y="2560960"/>
            <a:ext cx="1210029" cy="739370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꺾인 연결선[E] 54">
            <a:extLst>
              <a:ext uri="{FF2B5EF4-FFF2-40B4-BE49-F238E27FC236}">
                <a16:creationId xmlns:a16="http://schemas.microsoft.com/office/drawing/2014/main" id="{49B41980-3A6D-4BE1-B3F1-BF435644E13B}"/>
              </a:ext>
            </a:extLst>
          </p:cNvPr>
          <p:cNvCxnSpPr>
            <a:cxnSpLocks/>
            <a:stCxn id="64" idx="2"/>
            <a:endCxn id="93" idx="1"/>
          </p:cNvCxnSpPr>
          <p:nvPr/>
        </p:nvCxnSpPr>
        <p:spPr>
          <a:xfrm rot="16200000" flipH="1">
            <a:off x="8138632" y="2568239"/>
            <a:ext cx="1209270" cy="724053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꺾인 연결선[E] 54">
            <a:extLst>
              <a:ext uri="{FF2B5EF4-FFF2-40B4-BE49-F238E27FC236}">
                <a16:creationId xmlns:a16="http://schemas.microsoft.com/office/drawing/2014/main" id="{543324B0-88C2-4C49-9AEC-7C2353362322}"/>
              </a:ext>
            </a:extLst>
          </p:cNvPr>
          <p:cNvCxnSpPr>
            <a:cxnSpLocks/>
            <a:stCxn id="64" idx="2"/>
            <a:endCxn id="110" idx="3"/>
          </p:cNvCxnSpPr>
          <p:nvPr/>
        </p:nvCxnSpPr>
        <p:spPr>
          <a:xfrm rot="5400000">
            <a:off x="6662857" y="3294903"/>
            <a:ext cx="2687656" cy="749113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꺾인 연결선[E] 54">
            <a:extLst>
              <a:ext uri="{FF2B5EF4-FFF2-40B4-BE49-F238E27FC236}">
                <a16:creationId xmlns:a16="http://schemas.microsoft.com/office/drawing/2014/main" id="{4529DC9E-7074-4E70-8B88-E2F53DC9C1CD}"/>
              </a:ext>
            </a:extLst>
          </p:cNvPr>
          <p:cNvCxnSpPr>
            <a:cxnSpLocks/>
            <a:stCxn id="64" idx="2"/>
            <a:endCxn id="112" idx="1"/>
          </p:cNvCxnSpPr>
          <p:nvPr/>
        </p:nvCxnSpPr>
        <p:spPr>
          <a:xfrm rot="16200000" flipH="1">
            <a:off x="7394948" y="3311924"/>
            <a:ext cx="2686897" cy="714310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Google Shape;375;g816e408072_2_265">
            <a:extLst>
              <a:ext uri="{FF2B5EF4-FFF2-40B4-BE49-F238E27FC236}">
                <a16:creationId xmlns:a16="http://schemas.microsoft.com/office/drawing/2014/main" id="{8FC6C378-F759-4DC1-9FC6-6999E063E13B}"/>
              </a:ext>
            </a:extLst>
          </p:cNvPr>
          <p:cNvSpPr/>
          <p:nvPr/>
        </p:nvSpPr>
        <p:spPr>
          <a:xfrm>
            <a:off x="7053499" y="1597466"/>
            <a:ext cx="496529" cy="22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16191F"/>
                </a:solidFill>
                <a:highlight>
                  <a:srgbClr val="FFFFFF"/>
                </a:highlight>
                <a:latin typeface="+mn-ea"/>
                <a:ea typeface="+mn-ea"/>
                <a:cs typeface="Arial"/>
                <a:sym typeface="Arial"/>
              </a:rPr>
              <a:t>public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31" name="Google Shape;375;g816e408072_2_265">
            <a:extLst>
              <a:ext uri="{FF2B5EF4-FFF2-40B4-BE49-F238E27FC236}">
                <a16:creationId xmlns:a16="http://schemas.microsoft.com/office/drawing/2014/main" id="{955963DC-4786-4AB0-BE69-307CC979DB31}"/>
              </a:ext>
            </a:extLst>
          </p:cNvPr>
          <p:cNvSpPr/>
          <p:nvPr/>
        </p:nvSpPr>
        <p:spPr>
          <a:xfrm>
            <a:off x="6953243" y="3052270"/>
            <a:ext cx="672288" cy="20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16191F"/>
                </a:solidFill>
                <a:highlight>
                  <a:srgbClr val="FFFFFF"/>
                </a:highlight>
                <a:latin typeface="+mn-ea"/>
                <a:ea typeface="+mn-ea"/>
              </a:rPr>
              <a:t>private-</a:t>
            </a:r>
            <a:r>
              <a:rPr lang="en-US" sz="800" b="1" dirty="0" err="1">
                <a:solidFill>
                  <a:srgbClr val="16191F"/>
                </a:solidFill>
                <a:highlight>
                  <a:srgbClr val="FFFFFF"/>
                </a:highlight>
                <a:latin typeface="+mn-ea"/>
                <a:ea typeface="+mn-ea"/>
              </a:rPr>
              <a:t>ui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32" name="Google Shape;375;g816e408072_2_265">
            <a:extLst>
              <a:ext uri="{FF2B5EF4-FFF2-40B4-BE49-F238E27FC236}">
                <a16:creationId xmlns:a16="http://schemas.microsoft.com/office/drawing/2014/main" id="{34385F50-2180-4431-A4D0-6C36FFB1D835}"/>
              </a:ext>
            </a:extLst>
          </p:cNvPr>
          <p:cNvSpPr/>
          <p:nvPr/>
        </p:nvSpPr>
        <p:spPr>
          <a:xfrm>
            <a:off x="6859452" y="4530731"/>
            <a:ext cx="729691" cy="239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16191F"/>
                </a:solidFill>
                <a:highlight>
                  <a:srgbClr val="FFFFFF"/>
                </a:highlight>
                <a:latin typeface="+mn-ea"/>
                <a:ea typeface="+mn-ea"/>
              </a:rPr>
              <a:t>private-</a:t>
            </a:r>
            <a:r>
              <a:rPr lang="en-US" sz="800" b="1" dirty="0" err="1">
                <a:solidFill>
                  <a:srgbClr val="16191F"/>
                </a:solidFill>
                <a:highlight>
                  <a:srgbClr val="FFFFFF"/>
                </a:highlight>
                <a:latin typeface="+mn-ea"/>
                <a:ea typeface="+mn-ea"/>
              </a:rPr>
              <a:t>api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133" name="꺾인 연결선[E] 97">
            <a:extLst>
              <a:ext uri="{FF2B5EF4-FFF2-40B4-BE49-F238E27FC236}">
                <a16:creationId xmlns:a16="http://schemas.microsoft.com/office/drawing/2014/main" id="{42B8A06E-1564-442B-BD7F-68BA6FCE503D}"/>
              </a:ext>
            </a:extLst>
          </p:cNvPr>
          <p:cNvCxnSpPr>
            <a:cxnSpLocks/>
            <a:stCxn id="84" idx="3"/>
            <a:endCxn id="66" idx="1"/>
          </p:cNvCxnSpPr>
          <p:nvPr/>
        </p:nvCxnSpPr>
        <p:spPr>
          <a:xfrm>
            <a:off x="4828588" y="3229359"/>
            <a:ext cx="1083094" cy="306301"/>
          </a:xfrm>
          <a:prstGeom prst="bentConnector3">
            <a:avLst>
              <a:gd name="adj1" fmla="val 50000"/>
            </a:avLst>
          </a:prstGeom>
          <a:ln w="12700"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[E] 97">
            <a:extLst>
              <a:ext uri="{FF2B5EF4-FFF2-40B4-BE49-F238E27FC236}">
                <a16:creationId xmlns:a16="http://schemas.microsoft.com/office/drawing/2014/main" id="{2597155B-A06C-4954-A3AA-BE23B30774DD}"/>
              </a:ext>
            </a:extLst>
          </p:cNvPr>
          <p:cNvCxnSpPr>
            <a:cxnSpLocks/>
            <a:stCxn id="84" idx="3"/>
            <a:endCxn id="110" idx="1"/>
          </p:cNvCxnSpPr>
          <p:nvPr/>
        </p:nvCxnSpPr>
        <p:spPr>
          <a:xfrm>
            <a:off x="4828588" y="3229359"/>
            <a:ext cx="1073351" cy="1783928"/>
          </a:xfrm>
          <a:prstGeom prst="bentConnector3">
            <a:avLst>
              <a:gd name="adj1" fmla="val 50000"/>
            </a:avLst>
          </a:prstGeom>
          <a:ln w="12700"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[E] 97">
            <a:extLst>
              <a:ext uri="{FF2B5EF4-FFF2-40B4-BE49-F238E27FC236}">
                <a16:creationId xmlns:a16="http://schemas.microsoft.com/office/drawing/2014/main" id="{DA6C39F0-294B-460A-AA50-A07E29793F23}"/>
              </a:ext>
            </a:extLst>
          </p:cNvPr>
          <p:cNvCxnSpPr>
            <a:cxnSpLocks/>
            <a:stCxn id="84" idx="3"/>
            <a:endCxn id="110" idx="1"/>
          </p:cNvCxnSpPr>
          <p:nvPr/>
        </p:nvCxnSpPr>
        <p:spPr>
          <a:xfrm>
            <a:off x="4828588" y="3229359"/>
            <a:ext cx="1073351" cy="1783928"/>
          </a:xfrm>
          <a:prstGeom prst="bentConnector3">
            <a:avLst>
              <a:gd name="adj1" fmla="val 50000"/>
            </a:avLst>
          </a:prstGeom>
          <a:ln w="12700"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Google Shape;383;g816e408072_2_265">
            <a:extLst>
              <a:ext uri="{FF2B5EF4-FFF2-40B4-BE49-F238E27FC236}">
                <a16:creationId xmlns:a16="http://schemas.microsoft.com/office/drawing/2014/main" id="{F3404D6F-72E3-4AA0-8B0B-83C413016715}"/>
              </a:ext>
            </a:extLst>
          </p:cNvPr>
          <p:cNvSpPr txBox="1"/>
          <p:nvPr/>
        </p:nvSpPr>
        <p:spPr>
          <a:xfrm>
            <a:off x="4717374" y="1109594"/>
            <a:ext cx="1101481" cy="13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800" b="1" dirty="0">
                <a:solidFill>
                  <a:schemeClr val="dk1"/>
                </a:solidFill>
                <a:latin typeface="+mn-ea"/>
                <a:ea typeface="+mn-ea"/>
              </a:rPr>
              <a:t>COM-PRD-VPC</a:t>
            </a:r>
            <a:endParaRPr sz="800" b="1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87" name="Google Shape;383;g816e408072_2_265">
            <a:extLst>
              <a:ext uri="{FF2B5EF4-FFF2-40B4-BE49-F238E27FC236}">
                <a16:creationId xmlns:a16="http://schemas.microsoft.com/office/drawing/2014/main" id="{2C629F05-DA1A-4BC1-85DC-BEB1EEBDD3D2}"/>
              </a:ext>
            </a:extLst>
          </p:cNvPr>
          <p:cNvSpPr txBox="1"/>
          <p:nvPr/>
        </p:nvSpPr>
        <p:spPr>
          <a:xfrm>
            <a:off x="8478917" y="1121174"/>
            <a:ext cx="940326" cy="8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altLang="ko-KR" sz="800" b="1" dirty="0">
                <a:solidFill>
                  <a:schemeClr val="dk1"/>
                </a:solidFill>
                <a:latin typeface="+mn-ea"/>
              </a:rPr>
              <a:t>COM-PRD-</a:t>
            </a:r>
            <a:r>
              <a:rPr lang="en-US" sz="800" b="1" dirty="0">
                <a:solidFill>
                  <a:schemeClr val="dk1"/>
                </a:solidFill>
                <a:latin typeface="+mn-ea"/>
                <a:ea typeface="+mn-ea"/>
              </a:rPr>
              <a:t>IGW</a:t>
            </a:r>
            <a:endParaRPr sz="800" b="1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pic>
        <p:nvPicPr>
          <p:cNvPr id="88" name="Google Shape;382;g816e408072_2_265">
            <a:extLst>
              <a:ext uri="{FF2B5EF4-FFF2-40B4-BE49-F238E27FC236}">
                <a16:creationId xmlns:a16="http://schemas.microsoft.com/office/drawing/2014/main" id="{24AEBE52-F1FE-4845-9B19-0A04F9C0194B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573546" y="1823471"/>
            <a:ext cx="369986" cy="3600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383;g816e408072_2_265">
            <a:extLst>
              <a:ext uri="{FF2B5EF4-FFF2-40B4-BE49-F238E27FC236}">
                <a16:creationId xmlns:a16="http://schemas.microsoft.com/office/drawing/2014/main" id="{CFE6EDCD-5CFB-487D-AD2E-BAC55C4D2B1E}"/>
              </a:ext>
            </a:extLst>
          </p:cNvPr>
          <p:cNvSpPr txBox="1"/>
          <p:nvPr/>
        </p:nvSpPr>
        <p:spPr>
          <a:xfrm>
            <a:off x="6345916" y="2188558"/>
            <a:ext cx="911217" cy="11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+mn-ea"/>
                <a:ea typeface="+mn-ea"/>
              </a:rPr>
              <a:t>COM-PRD-NAT</a:t>
            </a:r>
            <a:endParaRPr sz="800" b="1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3E46F42-587C-4493-9B50-C7F9B4B52F26}"/>
              </a:ext>
            </a:extLst>
          </p:cNvPr>
          <p:cNvSpPr/>
          <p:nvPr/>
        </p:nvSpPr>
        <p:spPr>
          <a:xfrm>
            <a:off x="4065947" y="3453635"/>
            <a:ext cx="13051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  <a:ea typeface="+mn-ea"/>
              </a:rPr>
              <a:t>COM-PRD-P</a:t>
            </a:r>
            <a:r>
              <a:rPr lang="en-US" altLang="ko-KR" sz="800" b="1" dirty="0">
                <a:latin typeface="+mn-ea"/>
                <a:ea typeface="+mn-ea"/>
              </a:rPr>
              <a:t>RIVATE</a:t>
            </a:r>
            <a:r>
              <a:rPr lang="ko-KR" altLang="en-US" sz="800" b="1" dirty="0">
                <a:latin typeface="+mn-ea"/>
                <a:ea typeface="+mn-ea"/>
              </a:rPr>
              <a:t>-RT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D3BA618-49A7-404D-8F64-36E64D4CA337}"/>
              </a:ext>
            </a:extLst>
          </p:cNvPr>
          <p:cNvSpPr/>
          <p:nvPr/>
        </p:nvSpPr>
        <p:spPr>
          <a:xfrm>
            <a:off x="7765843" y="2338365"/>
            <a:ext cx="12843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800" b="1" dirty="0">
                <a:latin typeface="+mn-ea"/>
                <a:ea typeface="+mn-ea"/>
              </a:rPr>
              <a:t>COM-PRD-MGMT-ALB</a:t>
            </a:r>
          </a:p>
        </p:txBody>
      </p:sp>
    </p:spTree>
    <p:extLst>
      <p:ext uri="{BB962C8B-B14F-4D97-AF65-F5344CB8AC3E}">
        <p14:creationId xmlns:p14="http://schemas.microsoft.com/office/powerpoint/2010/main" val="98526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1" algn="l" rtl="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2400" b="1" kern="1200" spc="-60" dirty="0">
                <a:solidFill>
                  <a:schemeClr val="dk1"/>
                </a:solidFill>
                <a:latin typeface="+mn-ea"/>
                <a:cs typeface="Calibri"/>
                <a:sym typeface="Arial"/>
              </a:rPr>
              <a:t>AWS Cloud Architecture Definition</a:t>
            </a:r>
            <a:endParaRPr lang="ko-KR" altLang="en-US" sz="2400" b="1" kern="1200" spc="-60" dirty="0">
              <a:solidFill>
                <a:schemeClr val="dk1"/>
              </a:solidFill>
              <a:latin typeface="+mn-ea"/>
              <a:ea typeface="+mn-ea"/>
              <a:cs typeface="Calibri"/>
            </a:endParaRPr>
          </a:p>
        </p:txBody>
      </p:sp>
      <p:sp>
        <p:nvSpPr>
          <p:cNvPr id="8" name="Google Shape;167;p23"/>
          <p:cNvSpPr txBox="1"/>
          <p:nvPr/>
        </p:nvSpPr>
        <p:spPr>
          <a:xfrm>
            <a:off x="491247" y="793994"/>
            <a:ext cx="11239089" cy="27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38125" lvl="1">
              <a:buClr>
                <a:schemeClr val="dk1"/>
              </a:buClr>
              <a:buSzPts val="1125"/>
            </a:pPr>
            <a:r>
              <a:rPr lang="en-US" altLang="ko-KR" sz="1400" b="1" spc="-60" dirty="0">
                <a:solidFill>
                  <a:schemeClr val="dk1"/>
                </a:solidFill>
                <a:latin typeface="+mn-ea"/>
                <a:cs typeface="Calibri"/>
                <a:sym typeface="Arial"/>
              </a:rPr>
              <a:t>AWS </a:t>
            </a:r>
            <a:r>
              <a:rPr lang="ko-KR" altLang="en-US" sz="1400" b="1" spc="-60" dirty="0">
                <a:solidFill>
                  <a:schemeClr val="dk1"/>
                </a:solidFill>
                <a:latin typeface="+mn-ea"/>
                <a:cs typeface="Calibri"/>
                <a:sym typeface="Arial"/>
              </a:rPr>
              <a:t>리소스 그룹의 정의 표현과 클라우드 아키텍처 구조를 결정하기 위한 카테고리를 정의 합니다</a:t>
            </a:r>
            <a:r>
              <a:rPr lang="en-US" altLang="ko-KR" sz="1400" b="1" spc="-60" dirty="0">
                <a:solidFill>
                  <a:schemeClr val="dk1"/>
                </a:solidFill>
                <a:latin typeface="+mn-ea"/>
                <a:cs typeface="Calibri"/>
                <a:sym typeface="Arial"/>
              </a:rPr>
              <a:t>.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6B0779B-B244-4324-A103-C44FD47F14FC}"/>
              </a:ext>
            </a:extLst>
          </p:cNvPr>
          <p:cNvGrpSpPr/>
          <p:nvPr/>
        </p:nvGrpSpPr>
        <p:grpSpPr>
          <a:xfrm>
            <a:off x="589157" y="3011270"/>
            <a:ext cx="2290114" cy="720000"/>
            <a:chOff x="589157" y="3011270"/>
            <a:chExt cx="2290114" cy="720000"/>
          </a:xfrm>
        </p:grpSpPr>
        <p:grpSp>
          <p:nvGrpSpPr>
            <p:cNvPr id="172" name="Group 26">
              <a:extLst>
                <a:ext uri="{FF2B5EF4-FFF2-40B4-BE49-F238E27FC236}">
                  <a16:creationId xmlns:a16="http://schemas.microsoft.com/office/drawing/2014/main" id="{FCD25163-64B5-467D-9F66-B2F26CC9E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9157" y="3011270"/>
              <a:ext cx="2290114" cy="720000"/>
              <a:chOff x="545458" y="4783771"/>
              <a:chExt cx="2293787" cy="1733798"/>
            </a:xfrm>
          </p:grpSpPr>
          <p:sp>
            <p:nvSpPr>
              <p:cNvPr id="178" name="Rounded Rectangle 28">
                <a:extLst>
                  <a:ext uri="{FF2B5EF4-FFF2-40B4-BE49-F238E27FC236}">
                    <a16:creationId xmlns:a16="http://schemas.microsoft.com/office/drawing/2014/main" id="{D3C7845B-6F4A-4899-BF64-390CDBC80BAD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 dirty="0">
                  <a:solidFill>
                    <a:schemeClr val="tx1"/>
                  </a:solidFill>
                  <a:latin typeface="+mn-ea"/>
                  <a:cs typeface="Arial"/>
                </a:endParaRPr>
              </a:p>
            </p:txBody>
          </p:sp>
          <p:sp>
            <p:nvSpPr>
              <p:cNvPr id="181" name="Rounded Rectangle 29">
                <a:extLst>
                  <a:ext uri="{FF2B5EF4-FFF2-40B4-BE49-F238E27FC236}">
                    <a16:creationId xmlns:a16="http://schemas.microsoft.com/office/drawing/2014/main" id="{9D342CD4-4951-46CD-86B1-FA72A6FA9721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 dirty="0">
                  <a:solidFill>
                    <a:schemeClr val="tx1"/>
                  </a:solidFill>
                  <a:latin typeface="+mn-ea"/>
                  <a:cs typeface="Arial"/>
                </a:endParaRPr>
              </a:p>
            </p:txBody>
          </p:sp>
        </p:grpSp>
        <p:sp>
          <p:nvSpPr>
            <p:cNvPr id="177" name="TextBox 34">
              <a:extLst>
                <a:ext uri="{FF2B5EF4-FFF2-40B4-BE49-F238E27FC236}">
                  <a16:creationId xmlns:a16="http://schemas.microsoft.com/office/drawing/2014/main" id="{0729B5F4-EDAA-4D46-8D4B-8EE8FB147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158" y="3209688"/>
              <a:ext cx="22901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414042"/>
                  </a:solidFill>
                  <a:latin typeface="+mn-ea"/>
                  <a:cs typeface="Arial"/>
                </a:rPr>
                <a:t>Security Group</a:t>
              </a:r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403568B0-03EC-488B-8CEB-648CAA0C4E10}"/>
              </a:ext>
            </a:extLst>
          </p:cNvPr>
          <p:cNvGrpSpPr/>
          <p:nvPr/>
        </p:nvGrpSpPr>
        <p:grpSpPr>
          <a:xfrm>
            <a:off x="589157" y="4971943"/>
            <a:ext cx="2290114" cy="720000"/>
            <a:chOff x="589157" y="4971943"/>
            <a:chExt cx="2290114" cy="720000"/>
          </a:xfrm>
        </p:grpSpPr>
        <p:sp>
          <p:nvSpPr>
            <p:cNvPr id="183" name="Rounded Rectangle 6">
              <a:extLst>
                <a:ext uri="{FF2B5EF4-FFF2-40B4-BE49-F238E27FC236}">
                  <a16:creationId xmlns:a16="http://schemas.microsoft.com/office/drawing/2014/main" id="{066D5275-3173-4CE9-9C56-862DF7E87586}"/>
                </a:ext>
              </a:extLst>
            </p:cNvPr>
            <p:cNvSpPr/>
            <p:nvPr/>
          </p:nvSpPr>
          <p:spPr>
            <a:xfrm>
              <a:off x="589157" y="4971943"/>
              <a:ext cx="2290114" cy="72000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 dirty="0">
                <a:solidFill>
                  <a:schemeClr val="tx1"/>
                </a:solidFill>
                <a:latin typeface="+mn-ea"/>
                <a:cs typeface="Helvetica Neue"/>
              </a:endParaRPr>
            </a:p>
          </p:txBody>
        </p:sp>
        <p:sp>
          <p:nvSpPr>
            <p:cNvPr id="184" name="TextBox 32">
              <a:extLst>
                <a:ext uri="{FF2B5EF4-FFF2-40B4-BE49-F238E27FC236}">
                  <a16:creationId xmlns:a16="http://schemas.microsoft.com/office/drawing/2014/main" id="{CBE3A876-8B22-4F84-8605-F7B057E85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703" y="5170361"/>
              <a:ext cx="2189023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7981F"/>
                  </a:solidFill>
                  <a:latin typeface="+mn-ea"/>
                  <a:cs typeface="Helvetica Neue"/>
                </a:rPr>
                <a:t>Availability Zone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7F29AAA-71F2-4E0A-8749-CC40F829E5BD}"/>
              </a:ext>
            </a:extLst>
          </p:cNvPr>
          <p:cNvGrpSpPr/>
          <p:nvPr/>
        </p:nvGrpSpPr>
        <p:grpSpPr>
          <a:xfrm>
            <a:off x="589157" y="2030934"/>
            <a:ext cx="2290114" cy="720000"/>
            <a:chOff x="589157" y="2030934"/>
            <a:chExt cx="2290114" cy="720000"/>
          </a:xfrm>
        </p:grpSpPr>
        <p:sp>
          <p:nvSpPr>
            <p:cNvPr id="192" name="Rounded Rectangle 21">
              <a:extLst>
                <a:ext uri="{FF2B5EF4-FFF2-40B4-BE49-F238E27FC236}">
                  <a16:creationId xmlns:a16="http://schemas.microsoft.com/office/drawing/2014/main" id="{D847CF8E-E946-4F32-8151-D9FFAFE2B3E8}"/>
                </a:ext>
              </a:extLst>
            </p:cNvPr>
            <p:cNvSpPr/>
            <p:nvPr/>
          </p:nvSpPr>
          <p:spPr>
            <a:xfrm>
              <a:off x="589157" y="2030934"/>
              <a:ext cx="2290114" cy="72000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 dirty="0">
                <a:solidFill>
                  <a:schemeClr val="tx1"/>
                </a:solidFill>
                <a:latin typeface="+mn-ea"/>
                <a:cs typeface="Helvetica Neue"/>
              </a:endParaRPr>
            </a:p>
          </p:txBody>
        </p:sp>
        <p:sp>
          <p:nvSpPr>
            <p:cNvPr id="193" name="TextBox 37">
              <a:extLst>
                <a:ext uri="{FF2B5EF4-FFF2-40B4-BE49-F238E27FC236}">
                  <a16:creationId xmlns:a16="http://schemas.microsoft.com/office/drawing/2014/main" id="{A04FB754-AFF7-41E2-846B-EFD647956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158" y="2229352"/>
              <a:ext cx="22901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414042"/>
                  </a:solidFill>
                  <a:latin typeface="+mn-ea"/>
                  <a:cs typeface="Arial"/>
                </a:rPr>
                <a:t>Subnet</a:t>
              </a:r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E7C6E73E-0672-44C0-B974-400E425B3237}"/>
              </a:ext>
            </a:extLst>
          </p:cNvPr>
          <p:cNvGrpSpPr/>
          <p:nvPr/>
        </p:nvGrpSpPr>
        <p:grpSpPr>
          <a:xfrm>
            <a:off x="589157" y="3991606"/>
            <a:ext cx="2290114" cy="720000"/>
            <a:chOff x="589157" y="3991606"/>
            <a:chExt cx="2290114" cy="720000"/>
          </a:xfrm>
        </p:grpSpPr>
        <p:sp>
          <p:nvSpPr>
            <p:cNvPr id="196" name="Rounded Rectangle 3">
              <a:extLst>
                <a:ext uri="{FF2B5EF4-FFF2-40B4-BE49-F238E27FC236}">
                  <a16:creationId xmlns:a16="http://schemas.microsoft.com/office/drawing/2014/main" id="{E9D45543-A707-47A3-A2FC-2D63668C9E02}"/>
                </a:ext>
              </a:extLst>
            </p:cNvPr>
            <p:cNvSpPr/>
            <p:nvPr/>
          </p:nvSpPr>
          <p:spPr>
            <a:xfrm>
              <a:off x="589157" y="3991606"/>
              <a:ext cx="2290114" cy="72000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 dirty="0">
                <a:solidFill>
                  <a:schemeClr val="tx1"/>
                </a:solidFill>
                <a:latin typeface="+mn-ea"/>
                <a:cs typeface="Helvetica Neue"/>
              </a:endParaRPr>
            </a:p>
          </p:txBody>
        </p:sp>
        <p:sp>
          <p:nvSpPr>
            <p:cNvPr id="197" name="TextBox 31">
              <a:extLst>
                <a:ext uri="{FF2B5EF4-FFF2-40B4-BE49-F238E27FC236}">
                  <a16:creationId xmlns:a16="http://schemas.microsoft.com/office/drawing/2014/main" id="{A7DFEE8C-C80C-4DFD-9C0A-5D441DA0A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157" y="4190024"/>
              <a:ext cx="2290113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414042"/>
                  </a:solidFill>
                  <a:latin typeface="+mn-ea"/>
                  <a:cs typeface="Helvetica Neue"/>
                </a:rPr>
                <a:t>Auto Scaling Group</a:t>
              </a:r>
            </a:p>
          </p:txBody>
        </p:sp>
      </p:grpSp>
      <p:cxnSp>
        <p:nvCxnSpPr>
          <p:cNvPr id="87" name="Straight Connector 84">
            <a:extLst>
              <a:ext uri="{FF2B5EF4-FFF2-40B4-BE49-F238E27FC236}">
                <a16:creationId xmlns:a16="http://schemas.microsoft.com/office/drawing/2014/main" id="{81C83D04-12FA-4443-96B1-E56D520864B1}"/>
              </a:ext>
            </a:extLst>
          </p:cNvPr>
          <p:cNvCxnSpPr>
            <a:cxnSpLocks/>
          </p:cNvCxnSpPr>
          <p:nvPr/>
        </p:nvCxnSpPr>
        <p:spPr>
          <a:xfrm flipH="1">
            <a:off x="3282042" y="1259540"/>
            <a:ext cx="43539" cy="4999746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34">
            <a:extLst>
              <a:ext uri="{FF2B5EF4-FFF2-40B4-BE49-F238E27FC236}">
                <a16:creationId xmlns:a16="http://schemas.microsoft.com/office/drawing/2014/main" id="{B2B1DBA3-6062-4F81-9424-7E0F2C394E4A}"/>
              </a:ext>
            </a:extLst>
          </p:cNvPr>
          <p:cNvCxnSpPr>
            <a:cxnSpLocks/>
          </p:cNvCxnSpPr>
          <p:nvPr/>
        </p:nvCxnSpPr>
        <p:spPr>
          <a:xfrm>
            <a:off x="589157" y="1662928"/>
            <a:ext cx="2520000" cy="0"/>
          </a:xfrm>
          <a:prstGeom prst="line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FC69272-0CA1-4C6C-A12A-65B343BBA67C}"/>
              </a:ext>
            </a:extLst>
          </p:cNvPr>
          <p:cNvSpPr txBox="1"/>
          <p:nvPr/>
        </p:nvSpPr>
        <p:spPr>
          <a:xfrm>
            <a:off x="3528379" y="1300904"/>
            <a:ext cx="22531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229EF2"/>
                </a:solidFill>
              </a:rPr>
              <a:t>카테고리 기준</a:t>
            </a:r>
            <a:endParaRPr lang="en-US" sz="1600" b="1" dirty="0">
              <a:solidFill>
                <a:srgbClr val="229EF2"/>
              </a:solidFill>
            </a:endParaRPr>
          </a:p>
        </p:txBody>
      </p:sp>
      <p:cxnSp>
        <p:nvCxnSpPr>
          <p:cNvPr id="90" name="Straight Connector 77">
            <a:extLst>
              <a:ext uri="{FF2B5EF4-FFF2-40B4-BE49-F238E27FC236}">
                <a16:creationId xmlns:a16="http://schemas.microsoft.com/office/drawing/2014/main" id="{D7EBB384-1E0D-4A43-B0CA-AB31916CD138}"/>
              </a:ext>
            </a:extLst>
          </p:cNvPr>
          <p:cNvCxnSpPr>
            <a:cxnSpLocks/>
          </p:cNvCxnSpPr>
          <p:nvPr/>
        </p:nvCxnSpPr>
        <p:spPr>
          <a:xfrm flipV="1">
            <a:off x="3528378" y="1662414"/>
            <a:ext cx="7587520" cy="514"/>
          </a:xfrm>
          <a:prstGeom prst="line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D85D1D1-6C55-4A7A-B552-B21B4BD02829}"/>
              </a:ext>
            </a:extLst>
          </p:cNvPr>
          <p:cNvGrpSpPr/>
          <p:nvPr/>
        </p:nvGrpSpPr>
        <p:grpSpPr>
          <a:xfrm>
            <a:off x="3528378" y="1980735"/>
            <a:ext cx="7587520" cy="485649"/>
            <a:chOff x="4321451" y="1935908"/>
            <a:chExt cx="7587520" cy="485649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68B7370-82DA-4866-AADD-DA960E69F419}"/>
                </a:ext>
              </a:extLst>
            </p:cNvPr>
            <p:cNvSpPr/>
            <p:nvPr/>
          </p:nvSpPr>
          <p:spPr>
            <a:xfrm>
              <a:off x="4416325" y="1971686"/>
              <a:ext cx="1440000" cy="390109"/>
            </a:xfrm>
            <a:prstGeom prst="roundRect">
              <a:avLst>
                <a:gd name="adj" fmla="val 1064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atin typeface="+mn-ea"/>
                </a:rPr>
                <a:t>Service</a:t>
              </a:r>
              <a:endParaRPr lang="ko-KR" altLang="en-US" sz="1600" b="1" dirty="0">
                <a:latin typeface="+mn-ea"/>
              </a:endParaRPr>
            </a:p>
          </p:txBody>
        </p:sp>
        <p:cxnSp>
          <p:nvCxnSpPr>
            <p:cNvPr id="101" name="Straight Connector 77">
              <a:extLst>
                <a:ext uri="{FF2B5EF4-FFF2-40B4-BE49-F238E27FC236}">
                  <a16:creationId xmlns:a16="http://schemas.microsoft.com/office/drawing/2014/main" id="{B5AD00AD-DE75-496C-935A-6DAC8BBB8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1451" y="2421043"/>
              <a:ext cx="7587520" cy="514"/>
            </a:xfrm>
            <a:prstGeom prst="line">
              <a:avLst/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DB11A2-A056-4BCE-832A-C21DEA6C923B}"/>
                </a:ext>
              </a:extLst>
            </p:cNvPr>
            <p:cNvSpPr/>
            <p:nvPr/>
          </p:nvSpPr>
          <p:spPr>
            <a:xfrm>
              <a:off x="5947245" y="1935908"/>
              <a:ext cx="58637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Infrastructure </a:t>
              </a:r>
              <a:r>
                <a:rPr lang="ko-KR" altLang="en-US" sz="1200" dirty="0">
                  <a:solidFill>
                    <a:srgbClr val="414042"/>
                  </a:solidFill>
                  <a:latin typeface="+mn-ea"/>
                  <a:cs typeface="Arial"/>
                </a:rPr>
                <a:t>가 제공하는 서비스 이름을 정의</a:t>
              </a:r>
              <a:endParaRPr lang="en-US" altLang="ko-KR" sz="1200" dirty="0">
                <a:solidFill>
                  <a:srgbClr val="414042"/>
                </a:solidFill>
                <a:latin typeface="+mn-ea"/>
                <a:cs typeface="Arial"/>
              </a:endParaRPr>
            </a:p>
            <a:p>
              <a:r>
                <a:rPr lang="ko-KR" altLang="en-US" sz="1200" dirty="0">
                  <a:latin typeface="+mn-ea"/>
                </a:rPr>
                <a:t>예</a:t>
              </a:r>
              <a:r>
                <a:rPr lang="en-US" altLang="ko-KR" sz="1200" dirty="0">
                  <a:latin typeface="+mn-ea"/>
                </a:rPr>
                <a:t>) opsflex, </a:t>
              </a:r>
              <a:r>
                <a:rPr lang="en-US" altLang="ko-KR" sz="1200" dirty="0" err="1">
                  <a:latin typeface="+mn-ea"/>
                </a:rPr>
                <a:t>opsnow</a:t>
              </a:r>
              <a:endParaRPr lang="ko-KR" altLang="en-US" sz="1200" dirty="0">
                <a:latin typeface="+mn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651CB04-2194-4845-BEE7-565CD9181A3C}"/>
              </a:ext>
            </a:extLst>
          </p:cNvPr>
          <p:cNvGrpSpPr/>
          <p:nvPr/>
        </p:nvGrpSpPr>
        <p:grpSpPr>
          <a:xfrm>
            <a:off x="3528378" y="2784191"/>
            <a:ext cx="7587520" cy="485649"/>
            <a:chOff x="4321451" y="2556611"/>
            <a:chExt cx="7587520" cy="485649"/>
          </a:xfrm>
        </p:grpSpPr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8B4E9AEE-5866-4144-91AE-DE43D559797C}"/>
                </a:ext>
              </a:extLst>
            </p:cNvPr>
            <p:cNvSpPr/>
            <p:nvPr/>
          </p:nvSpPr>
          <p:spPr>
            <a:xfrm>
              <a:off x="4416325" y="2592389"/>
              <a:ext cx="1440000" cy="390109"/>
            </a:xfrm>
            <a:prstGeom prst="roundRect">
              <a:avLst>
                <a:gd name="adj" fmla="val 1064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atin typeface="+mn-ea"/>
                </a:rPr>
                <a:t>Region</a:t>
              </a:r>
              <a:endParaRPr lang="ko-KR" altLang="en-US" sz="1600" b="1" dirty="0">
                <a:latin typeface="+mn-ea"/>
              </a:endParaRPr>
            </a:p>
          </p:txBody>
        </p:sp>
        <p:cxnSp>
          <p:nvCxnSpPr>
            <p:cNvPr id="127" name="Straight Connector 77">
              <a:extLst>
                <a:ext uri="{FF2B5EF4-FFF2-40B4-BE49-F238E27FC236}">
                  <a16:creationId xmlns:a16="http://schemas.microsoft.com/office/drawing/2014/main" id="{277684A3-6559-486D-8D90-4E1CB3618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1451" y="3041746"/>
              <a:ext cx="7587520" cy="514"/>
            </a:xfrm>
            <a:prstGeom prst="line">
              <a:avLst/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F5F638D-C073-4AE6-9744-5C1F3F7E52DC}"/>
                </a:ext>
              </a:extLst>
            </p:cNvPr>
            <p:cNvSpPr/>
            <p:nvPr/>
          </p:nvSpPr>
          <p:spPr>
            <a:xfrm>
              <a:off x="5947245" y="2556611"/>
              <a:ext cx="58637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olidFill>
                    <a:srgbClr val="414042"/>
                  </a:solidFill>
                  <a:latin typeface="+mn-ea"/>
                  <a:cs typeface="Arial"/>
                </a:rPr>
                <a:t>서비스를 제공하고 있는 지역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(</a:t>
              </a:r>
              <a:r>
                <a:rPr lang="ko-KR" altLang="en-US" sz="1200" dirty="0" err="1">
                  <a:solidFill>
                    <a:srgbClr val="414042"/>
                  </a:solidFill>
                  <a:latin typeface="+mn-ea"/>
                  <a:cs typeface="Arial"/>
                </a:rPr>
                <a:t>리전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)</a:t>
              </a:r>
              <a:r>
                <a:rPr lang="ko-KR" altLang="en-US" sz="1200" dirty="0">
                  <a:solidFill>
                    <a:srgbClr val="414042"/>
                  </a:solidFill>
                  <a:latin typeface="+mn-ea"/>
                  <a:cs typeface="Arial"/>
                </a:rPr>
                <a:t>을 정의 합니다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.</a:t>
              </a:r>
              <a:endParaRPr lang="ko-KR" altLang="en-US" sz="1200" dirty="0">
                <a:solidFill>
                  <a:srgbClr val="414042"/>
                </a:solidFill>
                <a:latin typeface="+mn-ea"/>
                <a:cs typeface="Arial"/>
              </a:endParaRPr>
            </a:p>
            <a:p>
              <a:r>
                <a:rPr lang="ko-KR" altLang="en-US" sz="1200" dirty="0">
                  <a:solidFill>
                    <a:srgbClr val="414042"/>
                  </a:solidFill>
                  <a:latin typeface="+mn-ea"/>
                  <a:cs typeface="Arial"/>
                </a:rPr>
                <a:t>예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) ap-northeast-2, us-east-1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87E2DB3-0D37-4323-BD74-9CA0FE7A0CE3}"/>
              </a:ext>
            </a:extLst>
          </p:cNvPr>
          <p:cNvGrpSpPr/>
          <p:nvPr/>
        </p:nvGrpSpPr>
        <p:grpSpPr>
          <a:xfrm>
            <a:off x="3528378" y="3587647"/>
            <a:ext cx="7587520" cy="485649"/>
            <a:chOff x="4321451" y="3128445"/>
            <a:chExt cx="7587520" cy="485649"/>
          </a:xfrm>
        </p:grpSpPr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E388F23C-D566-4FE6-8BE1-0EE016667ED9}"/>
                </a:ext>
              </a:extLst>
            </p:cNvPr>
            <p:cNvSpPr/>
            <p:nvPr/>
          </p:nvSpPr>
          <p:spPr>
            <a:xfrm>
              <a:off x="4416325" y="3164223"/>
              <a:ext cx="1440000" cy="390109"/>
            </a:xfrm>
            <a:prstGeom prst="roundRect">
              <a:avLst>
                <a:gd name="adj" fmla="val 1064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atin typeface="+mn-ea"/>
                </a:rPr>
                <a:t>Environment</a:t>
              </a:r>
              <a:endParaRPr lang="ko-KR" altLang="en-US" sz="1600" b="1" dirty="0">
                <a:latin typeface="+mn-ea"/>
              </a:endParaRPr>
            </a:p>
          </p:txBody>
        </p:sp>
        <p:cxnSp>
          <p:nvCxnSpPr>
            <p:cNvPr id="131" name="Straight Connector 77">
              <a:extLst>
                <a:ext uri="{FF2B5EF4-FFF2-40B4-BE49-F238E27FC236}">
                  <a16:creationId xmlns:a16="http://schemas.microsoft.com/office/drawing/2014/main" id="{37EC2718-ABF8-4C9B-B174-BDB51AAE77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1451" y="3613580"/>
              <a:ext cx="7587520" cy="514"/>
            </a:xfrm>
            <a:prstGeom prst="line">
              <a:avLst/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D33A041-E542-435F-A391-A8D24FA2607D}"/>
                </a:ext>
              </a:extLst>
            </p:cNvPr>
            <p:cNvSpPr/>
            <p:nvPr/>
          </p:nvSpPr>
          <p:spPr>
            <a:xfrm>
              <a:off x="5947245" y="3128445"/>
              <a:ext cx="58637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olidFill>
                    <a:srgbClr val="414042"/>
                  </a:solidFill>
                  <a:latin typeface="+mn-ea"/>
                  <a:cs typeface="Arial"/>
                </a:rPr>
                <a:t>서비스 런타임 환경을 정의 합니다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.</a:t>
              </a:r>
              <a:endParaRPr lang="ko-KR" altLang="en-US" sz="1200" dirty="0">
                <a:solidFill>
                  <a:srgbClr val="414042"/>
                </a:solidFill>
                <a:latin typeface="+mn-ea"/>
                <a:cs typeface="Arial"/>
              </a:endParaRPr>
            </a:p>
            <a:p>
              <a:r>
                <a:rPr lang="ko-KR" altLang="en-US" sz="1200" dirty="0">
                  <a:solidFill>
                    <a:srgbClr val="414042"/>
                  </a:solidFill>
                  <a:latin typeface="+mn-ea"/>
                  <a:cs typeface="Arial"/>
                </a:rPr>
                <a:t>예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) default: </a:t>
              </a:r>
              <a:r>
                <a:rPr lang="ko-KR" altLang="en-US" sz="1200" dirty="0">
                  <a:solidFill>
                    <a:srgbClr val="414042"/>
                  </a:solidFill>
                  <a:latin typeface="+mn-ea"/>
                  <a:cs typeface="Arial"/>
                </a:rPr>
                <a:t>한 개의 런타임 환경인 경우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,</a:t>
              </a:r>
              <a:r>
                <a:rPr lang="ko-KR" altLang="en-US" sz="1200" dirty="0">
                  <a:solidFill>
                    <a:srgbClr val="414042"/>
                  </a:solidFill>
                  <a:latin typeface="+mn-ea"/>
                  <a:cs typeface="Arial"/>
                </a:rPr>
                <a:t> 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prod,</a:t>
              </a:r>
              <a:r>
                <a:rPr lang="ko-KR" altLang="en-US" sz="1200" dirty="0">
                  <a:solidFill>
                    <a:srgbClr val="414042"/>
                  </a:solidFill>
                  <a:latin typeface="+mn-ea"/>
                  <a:cs typeface="Arial"/>
                </a:rPr>
                <a:t> 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stg,</a:t>
              </a:r>
              <a:r>
                <a:rPr lang="ko-KR" altLang="en-US" sz="1200" dirty="0">
                  <a:solidFill>
                    <a:srgbClr val="414042"/>
                  </a:solidFill>
                  <a:latin typeface="+mn-ea"/>
                  <a:cs typeface="Arial"/>
                </a:rPr>
                <a:t> 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dev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597E042-C558-4FA6-8F3C-D103061C76F1}"/>
              </a:ext>
            </a:extLst>
          </p:cNvPr>
          <p:cNvGrpSpPr/>
          <p:nvPr/>
        </p:nvGrpSpPr>
        <p:grpSpPr>
          <a:xfrm>
            <a:off x="3528378" y="5194558"/>
            <a:ext cx="7587520" cy="485649"/>
            <a:chOff x="4321451" y="4567050"/>
            <a:chExt cx="7587520" cy="485649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35BA77DC-5870-48CB-8EC5-E2B68DDF4304}"/>
                </a:ext>
              </a:extLst>
            </p:cNvPr>
            <p:cNvSpPr/>
            <p:nvPr/>
          </p:nvSpPr>
          <p:spPr>
            <a:xfrm>
              <a:off x="4416325" y="4602828"/>
              <a:ext cx="1440000" cy="390109"/>
            </a:xfrm>
            <a:prstGeom prst="roundRect">
              <a:avLst>
                <a:gd name="adj" fmla="val 1064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atin typeface="+mn-ea"/>
                </a:rPr>
                <a:t>App</a:t>
              </a:r>
              <a:endParaRPr lang="ko-KR" altLang="en-US" sz="1600" b="1" dirty="0">
                <a:latin typeface="+mn-ea"/>
              </a:endParaRPr>
            </a:p>
          </p:txBody>
        </p:sp>
        <p:cxnSp>
          <p:nvCxnSpPr>
            <p:cNvPr id="139" name="Straight Connector 77">
              <a:extLst>
                <a:ext uri="{FF2B5EF4-FFF2-40B4-BE49-F238E27FC236}">
                  <a16:creationId xmlns:a16="http://schemas.microsoft.com/office/drawing/2014/main" id="{28195569-FC5F-493E-9CC2-AC6CF1924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1451" y="5052185"/>
              <a:ext cx="7587520" cy="514"/>
            </a:xfrm>
            <a:prstGeom prst="line">
              <a:avLst/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9A8603DE-2873-470A-A017-8EB53D01C203}"/>
                </a:ext>
              </a:extLst>
            </p:cNvPr>
            <p:cNvSpPr/>
            <p:nvPr/>
          </p:nvSpPr>
          <p:spPr>
            <a:xfrm>
              <a:off x="5947245" y="4567050"/>
              <a:ext cx="58637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olidFill>
                    <a:srgbClr val="414042"/>
                  </a:solidFill>
                  <a:latin typeface="+mn-ea"/>
                  <a:cs typeface="Arial"/>
                </a:rPr>
                <a:t>서비스를 구성하고 있는 어플리케이션을 정의 합니다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.</a:t>
              </a:r>
              <a:endParaRPr lang="ko-KR" altLang="en-US" sz="1200" dirty="0">
                <a:solidFill>
                  <a:srgbClr val="414042"/>
                </a:solidFill>
                <a:latin typeface="+mn-ea"/>
                <a:cs typeface="Arial"/>
              </a:endParaRPr>
            </a:p>
            <a:p>
              <a:r>
                <a:rPr lang="ko-KR" altLang="en-US" sz="1200" dirty="0">
                  <a:solidFill>
                    <a:srgbClr val="414042"/>
                  </a:solidFill>
                  <a:latin typeface="+mn-ea"/>
                  <a:cs typeface="Arial"/>
                </a:rPr>
                <a:t>예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) portal, </a:t>
              </a:r>
              <a:r>
                <a:rPr lang="en-US" altLang="ko-KR" sz="1200" dirty="0" err="1">
                  <a:solidFill>
                    <a:srgbClr val="414042"/>
                  </a:solidFill>
                  <a:latin typeface="+mn-ea"/>
                  <a:cs typeface="Arial"/>
                </a:rPr>
                <a:t>ui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-reporting, user-</a:t>
              </a:r>
              <a:r>
                <a:rPr lang="en-US" altLang="ko-KR" sz="1200" dirty="0" err="1">
                  <a:solidFill>
                    <a:srgbClr val="414042"/>
                  </a:solidFill>
                  <a:latin typeface="+mn-ea"/>
                  <a:cs typeface="Arial"/>
                </a:rPr>
                <a:t>api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, product-</a:t>
              </a:r>
              <a:r>
                <a:rPr lang="en-US" altLang="ko-KR" sz="1200" dirty="0" err="1">
                  <a:solidFill>
                    <a:srgbClr val="414042"/>
                  </a:solidFill>
                  <a:latin typeface="+mn-ea"/>
                  <a:cs typeface="Arial"/>
                </a:rPr>
                <a:t>api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, order-</a:t>
              </a:r>
              <a:r>
                <a:rPr lang="en-US" altLang="ko-KR" sz="1200" dirty="0" err="1">
                  <a:solidFill>
                    <a:srgbClr val="414042"/>
                  </a:solidFill>
                  <a:latin typeface="+mn-ea"/>
                  <a:cs typeface="Arial"/>
                </a:rPr>
                <a:t>api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, notification-</a:t>
              </a:r>
              <a:r>
                <a:rPr lang="en-US" altLang="ko-KR" sz="1200" dirty="0" err="1">
                  <a:solidFill>
                    <a:srgbClr val="414042"/>
                  </a:solidFill>
                  <a:latin typeface="+mn-ea"/>
                  <a:cs typeface="Arial"/>
                </a:rPr>
                <a:t>api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, ingest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29BD131-E6D9-404B-9A75-1462310A5C38}"/>
              </a:ext>
            </a:extLst>
          </p:cNvPr>
          <p:cNvGrpSpPr/>
          <p:nvPr/>
        </p:nvGrpSpPr>
        <p:grpSpPr>
          <a:xfrm>
            <a:off x="3528378" y="4391103"/>
            <a:ext cx="7587520" cy="485649"/>
            <a:chOff x="4321451" y="3907932"/>
            <a:chExt cx="7587520" cy="485649"/>
          </a:xfrm>
        </p:grpSpPr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BCCDA6B4-310C-4847-94C0-D973729D9660}"/>
                </a:ext>
              </a:extLst>
            </p:cNvPr>
            <p:cNvSpPr/>
            <p:nvPr/>
          </p:nvSpPr>
          <p:spPr>
            <a:xfrm>
              <a:off x="4416325" y="3943710"/>
              <a:ext cx="1440000" cy="390109"/>
            </a:xfrm>
            <a:prstGeom prst="roundRect">
              <a:avLst>
                <a:gd name="adj" fmla="val 1064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latin typeface="+mn-ea"/>
                </a:rPr>
                <a:t>Management</a:t>
              </a:r>
              <a:endParaRPr lang="ko-KR" altLang="en-US" sz="1500" b="1" dirty="0">
                <a:latin typeface="+mn-ea"/>
              </a:endParaRPr>
            </a:p>
          </p:txBody>
        </p:sp>
        <p:cxnSp>
          <p:nvCxnSpPr>
            <p:cNvPr id="143" name="Straight Connector 77">
              <a:extLst>
                <a:ext uri="{FF2B5EF4-FFF2-40B4-BE49-F238E27FC236}">
                  <a16:creationId xmlns:a16="http://schemas.microsoft.com/office/drawing/2014/main" id="{AFA38F16-9DE8-4068-AC1B-28BC17928A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1451" y="4393067"/>
              <a:ext cx="7587520" cy="514"/>
            </a:xfrm>
            <a:prstGeom prst="line">
              <a:avLst/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2D21B66C-9E7F-47C9-93BB-A1577DC2698F}"/>
                </a:ext>
              </a:extLst>
            </p:cNvPr>
            <p:cNvSpPr/>
            <p:nvPr/>
          </p:nvSpPr>
          <p:spPr>
            <a:xfrm>
              <a:off x="5947245" y="3907932"/>
              <a:ext cx="58637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err="1">
                  <a:solidFill>
                    <a:srgbClr val="414042"/>
                  </a:solidFill>
                  <a:latin typeface="+mn-ea"/>
                  <a:cs typeface="Arial"/>
                </a:rPr>
                <a:t>어플리케션을</a:t>
              </a:r>
              <a:r>
                <a:rPr lang="ko-KR" altLang="en-US" sz="1200" dirty="0">
                  <a:solidFill>
                    <a:srgbClr val="414042"/>
                  </a:solidFill>
                  <a:latin typeface="+mn-ea"/>
                  <a:cs typeface="Arial"/>
                </a:rPr>
                <a:t> </a:t>
              </a:r>
              <a:r>
                <a:rPr lang="ko-KR" altLang="en-US" sz="1200" dirty="0" err="1">
                  <a:solidFill>
                    <a:srgbClr val="414042"/>
                  </a:solidFill>
                  <a:latin typeface="+mn-ea"/>
                  <a:cs typeface="Arial"/>
                </a:rPr>
                <a:t>그룹핑하는</a:t>
              </a:r>
              <a:r>
                <a:rPr lang="ko-KR" altLang="en-US" sz="1200" dirty="0">
                  <a:solidFill>
                    <a:srgbClr val="414042"/>
                  </a:solidFill>
                  <a:latin typeface="+mn-ea"/>
                  <a:cs typeface="Arial"/>
                </a:rPr>
                <a:t> 네트워크 단위 입니다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. (subnet)</a:t>
              </a:r>
            </a:p>
            <a:p>
              <a:r>
                <a:rPr lang="ko-KR" altLang="en-US" sz="1200" dirty="0">
                  <a:solidFill>
                    <a:srgbClr val="414042"/>
                  </a:solidFill>
                  <a:latin typeface="+mn-ea"/>
                  <a:cs typeface="Arial"/>
                </a:rPr>
                <a:t>예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) opsflex, front, backend, data 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7778AA29-2459-442B-8162-49712FCF60B3}"/>
              </a:ext>
            </a:extLst>
          </p:cNvPr>
          <p:cNvSpPr txBox="1"/>
          <p:nvPr/>
        </p:nvSpPr>
        <p:spPr>
          <a:xfrm>
            <a:off x="649088" y="1301418"/>
            <a:ext cx="26764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29EF2"/>
                </a:solidFill>
              </a:rPr>
              <a:t>AWS </a:t>
            </a:r>
            <a:r>
              <a:rPr lang="ko-KR" altLang="en-US" sz="1600" b="1" dirty="0">
                <a:solidFill>
                  <a:srgbClr val="229EF2"/>
                </a:solidFill>
              </a:rPr>
              <a:t>리소스 그룹</a:t>
            </a:r>
            <a:endParaRPr lang="en-US" sz="1600" b="1" dirty="0">
              <a:solidFill>
                <a:srgbClr val="229E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45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Bespin Global New">
      <a:dk1>
        <a:srgbClr val="000000"/>
      </a:dk1>
      <a:lt1>
        <a:srgbClr val="FFFFFF"/>
      </a:lt1>
      <a:dk2>
        <a:srgbClr val="5E626B"/>
      </a:dk2>
      <a:lt2>
        <a:srgbClr val="7488A5"/>
      </a:lt2>
      <a:accent1>
        <a:srgbClr val="E54B0D"/>
      </a:accent1>
      <a:accent2>
        <a:srgbClr val="0070C0"/>
      </a:accent2>
      <a:accent3>
        <a:srgbClr val="664E9C"/>
      </a:accent3>
      <a:accent4>
        <a:srgbClr val="E54B0D"/>
      </a:accent4>
      <a:accent5>
        <a:srgbClr val="ADB9CA"/>
      </a:accent5>
      <a:accent6>
        <a:srgbClr val="7F7F7F"/>
      </a:accent6>
      <a:hlink>
        <a:srgbClr val="0070C0"/>
      </a:hlink>
      <a:folHlink>
        <a:srgbClr val="7488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Bespin Global New">
      <a:dk1>
        <a:srgbClr val="000000"/>
      </a:dk1>
      <a:lt1>
        <a:srgbClr val="FFFFFF"/>
      </a:lt1>
      <a:dk2>
        <a:srgbClr val="5E626B"/>
      </a:dk2>
      <a:lt2>
        <a:srgbClr val="7488A5"/>
      </a:lt2>
      <a:accent1>
        <a:srgbClr val="E54B0D"/>
      </a:accent1>
      <a:accent2>
        <a:srgbClr val="0070C0"/>
      </a:accent2>
      <a:accent3>
        <a:srgbClr val="664E9C"/>
      </a:accent3>
      <a:accent4>
        <a:srgbClr val="E54B0D"/>
      </a:accent4>
      <a:accent5>
        <a:srgbClr val="ADB9CA"/>
      </a:accent5>
      <a:accent6>
        <a:srgbClr val="7F7F7F"/>
      </a:accent6>
      <a:hlink>
        <a:srgbClr val="0070C0"/>
      </a:hlink>
      <a:folHlink>
        <a:srgbClr val="7488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265</Words>
  <Application>Microsoft Office PowerPoint</Application>
  <PresentationFormat>와이드스크린</PresentationFormat>
  <Paragraphs>96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PT Sans</vt:lpstr>
      <vt:lpstr>Malgun Gothic</vt:lpstr>
      <vt:lpstr>Malgun Gothic</vt:lpstr>
      <vt:lpstr>Arial</vt:lpstr>
      <vt:lpstr>Office 테마</vt:lpstr>
      <vt:lpstr>Office 테마</vt:lpstr>
      <vt:lpstr>웅진 Common VPC CICD Architecture</vt:lpstr>
      <vt:lpstr>웅진 Common VPC CICD Architecture</vt:lpstr>
      <vt:lpstr>웅진 Common VPC CICD 툴체인 영역</vt:lpstr>
      <vt:lpstr>웅진 Common VPC Demo 애플리케이션 영역</vt:lpstr>
      <vt:lpstr>AWS Cloud Architecture Definition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Cloud Architecture Template</dc:title>
  <dc:creator>Seonbo Shim (심선보)</dc:creator>
  <cp:lastModifiedBy>Seonbo Shim (심선보)</cp:lastModifiedBy>
  <cp:revision>61</cp:revision>
  <dcterms:created xsi:type="dcterms:W3CDTF">2020-02-17T09:25:58Z</dcterms:created>
  <dcterms:modified xsi:type="dcterms:W3CDTF">2020-03-26T04:43:21Z</dcterms:modified>
</cp:coreProperties>
</file>