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C480A-0D46-4AAF-B133-B76818B2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AE6293-020A-49F5-A9DD-F555FCD12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AF06B3-7A1D-4FCF-AFC0-40156FF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1623F2-956B-47BB-8453-7D1E56C2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E68A0C-B616-45F1-8A75-05ACA355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6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22864-28F6-4B03-99FA-BB556A04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8A34C9-E97E-4D80-BC10-6551EEF0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632C1-DA5F-40AE-9299-99FFA65C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B84C7C-97C6-4D24-98DB-F4551258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8D3D95-8D16-4DA3-9A69-68BE376C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5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A9DDF1-49C9-4FD8-9C66-72761B4E5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BC8390-29EA-49F3-B009-707DE471D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481537-29BB-41C1-A642-676D8E34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BABAC2-0CA5-4ACE-9461-2C27DEBC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E5DEDB-F23B-4F6E-9F70-3634FAD7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7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D825C-2A6B-4A41-94CE-6B8B99A6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01495D-91FA-43DE-B2FC-4363EA3C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9A95EE-93CB-4320-8623-96CB7022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44B542-A96F-4DC8-84B5-1FBA5F62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F2278A-FFAF-4779-A50A-91C2DE2C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73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E4B8E-4B02-4CF6-9196-A8194E1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7BA521-B521-4D86-ADBC-FE3873AE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CCBE28-204F-43D2-9F00-B4095842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91A4E-C8A6-4B16-86B6-13F7C058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CCC061-3E37-4FA2-9614-E89A4145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F9884-C5FA-4993-AC5C-76CA4DC6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678F66-4988-4F2B-BB17-56B44A8DD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3F3821-4E70-4EFE-BFA1-6BAD15A3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69547D-652C-42CD-A222-0E6D0316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9AC5EA-09D9-4E48-8FC6-F05C767F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90943-65A9-4323-9A98-FB43198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7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2D48B-86A0-40F0-8F97-18740C7F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98EC52-AA8F-44B2-85B2-F37F4CE0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62598C-714D-48BA-A7C4-8431B1E40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D7A7196-DBBE-4675-A721-1BE8B001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01523EA-8CDC-418B-BD27-91F19229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39A6A20-907A-4D18-B98D-0DA2398F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C2A1D5-F359-4DC6-998C-51E1D2D4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CC3381-5174-4F30-A36F-BC1D4853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99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9EF1-6C80-4329-97DF-77E754EC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B89CB8-9E61-4498-86B5-ABD79516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C45F6B-3F9D-4345-A3D9-1B4AA2C3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583A0D-4BDC-44E5-938D-4EFC8498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9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2C88894-0560-4259-9D35-203DFF10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4D22A-CC07-440B-A2C5-DB855E8B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4463CB-727B-4F41-8F64-78CC143C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3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B29B7-DF70-4196-AA0C-A7A0440E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53CB61-F818-4080-8DED-0E6CF9C0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32FCC3-C896-43EE-A2B3-C2AB305C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5FD8E1-123B-4D4B-9415-7A41404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E1D938-5682-41A5-A88A-3B7CDED0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F4D49D-3D3D-47EC-BFAC-4037AE0D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95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816DB-02B2-488B-B291-A60E4739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FD6C7A-0326-4C3F-A7A8-9DC1375AF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1D856F-0309-451B-987F-70993419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94408D-FA1A-447D-A3C1-779B2E6D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EC45DB-7082-4D57-B260-1BE74ECF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6CBEAD-B86B-416E-A712-4F8B3213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8D6D807-3E06-475B-B682-C394CAB1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EAE64-AF19-4A81-9273-ACC7565B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6C4645-D75E-46AC-8EDC-30A2B63BF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E711-3589-441F-91E8-0C407BDB319C}" type="datetimeFigureOut">
              <a:rPr lang="nl-NL" smtClean="0"/>
              <a:t>2-7-2017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1F26F8-3CC9-4CFA-AC6C-DC41AD3D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8707DD-2317-436A-BA55-9CE66975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C3B9-F1BE-4B60-9751-3286CBA9C2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8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B6334BA-1E24-431B-8B08-0B30AC79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50" y="800100"/>
            <a:ext cx="3733800" cy="5257800"/>
          </a:xfrm>
          <a:prstGeom prst="rect">
            <a:avLst/>
          </a:prstGeom>
        </p:spPr>
      </p:pic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3EE7D0AB-46E7-4A57-B2D0-F7D8EDCCBCF9}"/>
              </a:ext>
            </a:extLst>
          </p:cNvPr>
          <p:cNvSpPr/>
          <p:nvPr/>
        </p:nvSpPr>
        <p:spPr>
          <a:xfrm>
            <a:off x="1400175" y="904875"/>
            <a:ext cx="3533775" cy="5038725"/>
          </a:xfrm>
          <a:custGeom>
            <a:avLst/>
            <a:gdLst>
              <a:gd name="connsiteX0" fmla="*/ 0 w 3533775"/>
              <a:gd name="connsiteY0" fmla="*/ 5038725 h 5038725"/>
              <a:gd name="connsiteX1" fmla="*/ 0 w 3533775"/>
              <a:gd name="connsiteY1" fmla="*/ 9525 h 5038725"/>
              <a:gd name="connsiteX2" fmla="*/ 3533775 w 3533775"/>
              <a:gd name="connsiteY2" fmla="*/ 0 h 5038725"/>
              <a:gd name="connsiteX3" fmla="*/ 3505200 w 3533775"/>
              <a:gd name="connsiteY3" fmla="*/ 1885950 h 5038725"/>
              <a:gd name="connsiteX4" fmla="*/ 2200275 w 3533775"/>
              <a:gd name="connsiteY4" fmla="*/ 1924050 h 5038725"/>
              <a:gd name="connsiteX5" fmla="*/ 1981200 w 3533775"/>
              <a:gd name="connsiteY5" fmla="*/ 2324100 h 5038725"/>
              <a:gd name="connsiteX6" fmla="*/ 2324100 w 3533775"/>
              <a:gd name="connsiteY6" fmla="*/ 3067050 h 5038725"/>
              <a:gd name="connsiteX7" fmla="*/ 3009900 w 3533775"/>
              <a:gd name="connsiteY7" fmla="*/ 3648075 h 5038725"/>
              <a:gd name="connsiteX8" fmla="*/ 3514725 w 3533775"/>
              <a:gd name="connsiteY8" fmla="*/ 3667125 h 5038725"/>
              <a:gd name="connsiteX9" fmla="*/ 3524250 w 3533775"/>
              <a:gd name="connsiteY9" fmla="*/ 5010150 h 5038725"/>
              <a:gd name="connsiteX10" fmla="*/ 0 w 3533775"/>
              <a:gd name="connsiteY10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3775" h="5038725">
                <a:moveTo>
                  <a:pt x="0" y="5038725"/>
                </a:moveTo>
                <a:lnTo>
                  <a:pt x="0" y="9525"/>
                </a:lnTo>
                <a:lnTo>
                  <a:pt x="3533775" y="0"/>
                </a:lnTo>
                <a:lnTo>
                  <a:pt x="3505200" y="1885950"/>
                </a:lnTo>
                <a:lnTo>
                  <a:pt x="2200275" y="1924050"/>
                </a:lnTo>
                <a:lnTo>
                  <a:pt x="1981200" y="2324100"/>
                </a:lnTo>
                <a:lnTo>
                  <a:pt x="2324100" y="3067050"/>
                </a:lnTo>
                <a:lnTo>
                  <a:pt x="3009900" y="3648075"/>
                </a:lnTo>
                <a:lnTo>
                  <a:pt x="3514725" y="3667125"/>
                </a:lnTo>
                <a:lnTo>
                  <a:pt x="3524250" y="5010150"/>
                </a:lnTo>
                <a:lnTo>
                  <a:pt x="0" y="5038725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0AE1F7B-71FF-4B36-98FF-825CD56068D3}"/>
              </a:ext>
            </a:extLst>
          </p:cNvPr>
          <p:cNvSpPr/>
          <p:nvPr/>
        </p:nvSpPr>
        <p:spPr>
          <a:xfrm>
            <a:off x="3260325" y="2492175"/>
            <a:ext cx="1873650" cy="18736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35CCFF6-AA6E-4947-8E92-60B5F148FD81}"/>
              </a:ext>
            </a:extLst>
          </p:cNvPr>
          <p:cNvCxnSpPr>
            <a:cxnSpLocks/>
            <a:stCxn id="17" idx="1"/>
            <a:endCxn id="10" idx="7"/>
          </p:cNvCxnSpPr>
          <p:nvPr/>
        </p:nvCxnSpPr>
        <p:spPr>
          <a:xfrm flipH="1">
            <a:off x="4859585" y="2232997"/>
            <a:ext cx="464890" cy="533568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748E54E2-4A6C-4251-A6DB-CDC055E64A4F}"/>
              </a:ext>
            </a:extLst>
          </p:cNvPr>
          <p:cNvSpPr txBox="1"/>
          <p:nvPr/>
        </p:nvSpPr>
        <p:spPr>
          <a:xfrm>
            <a:off x="5324475" y="1817498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Your</a:t>
            </a:r>
            <a:r>
              <a:rPr lang="nl-NL" sz="2400" b="1" dirty="0"/>
              <a:t> NFC-Reader here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read</a:t>
            </a:r>
            <a:r>
              <a:rPr lang="nl-NL" sz="2400" b="1" dirty="0"/>
              <a:t> tag.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889C31C1-B2C1-4603-81D2-3276E626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10" y="2766565"/>
            <a:ext cx="890830" cy="14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4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0A143E5-E867-46E9-8D9D-1E755086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25" y="626480"/>
            <a:ext cx="3714750" cy="5257800"/>
          </a:xfrm>
          <a:prstGeom prst="rect">
            <a:avLst/>
          </a:prstGeom>
        </p:spPr>
      </p:pic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014F4FFE-94A4-4498-95DA-A8893661CD5D}"/>
              </a:ext>
            </a:extLst>
          </p:cNvPr>
          <p:cNvSpPr/>
          <p:nvPr/>
        </p:nvSpPr>
        <p:spPr>
          <a:xfrm>
            <a:off x="7067550" y="685800"/>
            <a:ext cx="3486150" cy="5038725"/>
          </a:xfrm>
          <a:custGeom>
            <a:avLst/>
            <a:gdLst>
              <a:gd name="connsiteX0" fmla="*/ 0 w 3486150"/>
              <a:gd name="connsiteY0" fmla="*/ 0 h 5038725"/>
              <a:gd name="connsiteX1" fmla="*/ 38100 w 3486150"/>
              <a:gd name="connsiteY1" fmla="*/ 1733550 h 5038725"/>
              <a:gd name="connsiteX2" fmla="*/ 1114425 w 3486150"/>
              <a:gd name="connsiteY2" fmla="*/ 1714500 h 5038725"/>
              <a:gd name="connsiteX3" fmla="*/ 1104900 w 3486150"/>
              <a:gd name="connsiteY3" fmla="*/ 2533650 h 5038725"/>
              <a:gd name="connsiteX4" fmla="*/ 47625 w 3486150"/>
              <a:gd name="connsiteY4" fmla="*/ 2581275 h 5038725"/>
              <a:gd name="connsiteX5" fmla="*/ 95250 w 3486150"/>
              <a:gd name="connsiteY5" fmla="*/ 4981575 h 5038725"/>
              <a:gd name="connsiteX6" fmla="*/ 3486150 w 3486150"/>
              <a:gd name="connsiteY6" fmla="*/ 5038725 h 5038725"/>
              <a:gd name="connsiteX7" fmla="*/ 3476625 w 3486150"/>
              <a:gd name="connsiteY7" fmla="*/ 85725 h 5038725"/>
              <a:gd name="connsiteX8" fmla="*/ 0 w 3486150"/>
              <a:gd name="connsiteY8" fmla="*/ 0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6150" h="5038725">
                <a:moveTo>
                  <a:pt x="0" y="0"/>
                </a:moveTo>
                <a:lnTo>
                  <a:pt x="38100" y="1733550"/>
                </a:lnTo>
                <a:lnTo>
                  <a:pt x="1114425" y="1714500"/>
                </a:lnTo>
                <a:lnTo>
                  <a:pt x="1104900" y="2533650"/>
                </a:lnTo>
                <a:lnTo>
                  <a:pt x="47625" y="2581275"/>
                </a:lnTo>
                <a:lnTo>
                  <a:pt x="95250" y="4981575"/>
                </a:lnTo>
                <a:lnTo>
                  <a:pt x="3486150" y="5038725"/>
                </a:lnTo>
                <a:lnTo>
                  <a:pt x="3476625" y="85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FA8952D9-F577-449A-88AE-C8F76A2750F1}"/>
              </a:ext>
            </a:extLst>
          </p:cNvPr>
          <p:cNvSpPr/>
          <p:nvPr/>
        </p:nvSpPr>
        <p:spPr>
          <a:xfrm>
            <a:off x="7144475" y="2228850"/>
            <a:ext cx="1219200" cy="1219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34B2FCC9-95DB-4684-9082-29310FB16506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6703158" y="1991900"/>
            <a:ext cx="619865" cy="415498"/>
          </a:xfrm>
          <a:prstGeom prst="straightConnector1">
            <a:avLst/>
          </a:pr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666604E-F43B-4ED9-A5AA-7A5B3C97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29" y="2634018"/>
            <a:ext cx="754156" cy="143194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99F9407F-70CE-48B3-B81E-1BE67182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00" y="2634018"/>
            <a:ext cx="890830" cy="1431943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F9430218-C57B-4425-A98F-09458CC60054}"/>
              </a:ext>
            </a:extLst>
          </p:cNvPr>
          <p:cNvSpPr txBox="1"/>
          <p:nvPr/>
        </p:nvSpPr>
        <p:spPr>
          <a:xfrm>
            <a:off x="4755454" y="1576401"/>
            <a:ext cx="194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Scan QR-code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read</a:t>
            </a:r>
            <a:r>
              <a:rPr lang="nl-NL" sz="2400" b="1" dirty="0"/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2011249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Remko Welling</dc:creator>
  <cp:lastModifiedBy>Remko Welling</cp:lastModifiedBy>
  <cp:revision>3</cp:revision>
  <dcterms:created xsi:type="dcterms:W3CDTF">2017-07-02T18:48:39Z</dcterms:created>
  <dcterms:modified xsi:type="dcterms:W3CDTF">2017-07-02T19:20:55Z</dcterms:modified>
</cp:coreProperties>
</file>