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8" r:id="rId3"/>
    <p:sldId id="261" r:id="rId4"/>
    <p:sldId id="268" r:id="rId5"/>
    <p:sldId id="267" r:id="rId6"/>
    <p:sldId id="280" r:id="rId7"/>
    <p:sldId id="281" r:id="rId8"/>
    <p:sldId id="257" r:id="rId9"/>
    <p:sldId id="259" r:id="rId10"/>
    <p:sldId id="262" r:id="rId11"/>
    <p:sldId id="260" r:id="rId12"/>
    <p:sldId id="274" r:id="rId13"/>
    <p:sldId id="270" r:id="rId14"/>
    <p:sldId id="265" r:id="rId15"/>
    <p:sldId id="282" r:id="rId16"/>
    <p:sldId id="283" r:id="rId17"/>
    <p:sldId id="263" r:id="rId18"/>
    <p:sldId id="266" r:id="rId19"/>
    <p:sldId id="271" r:id="rId20"/>
    <p:sldId id="272" r:id="rId21"/>
    <p:sldId id="273" r:id="rId22"/>
    <p:sldId id="284" r:id="rId23"/>
    <p:sldId id="269" r:id="rId24"/>
    <p:sldId id="275" r:id="rId25"/>
    <p:sldId id="279" r:id="rId26"/>
    <p:sldId id="277" r:id="rId27"/>
    <p:sldId id="276" r:id="rId2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FF7C80"/>
    <a:srgbClr val="00FF00"/>
    <a:srgbClr val="FF6600"/>
    <a:srgbClr val="A50021"/>
    <a:srgbClr val="CC00CC"/>
    <a:srgbClr val="33CCCC"/>
    <a:srgbClr val="0099FF"/>
    <a:srgbClr val="00FF99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pe1mew.nl/" TargetMode="External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hyperlink" Target="mailto:pe1mew@pe1mew.nl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8038-990B-46D5-B3CF-0985237463A4}" type="datetimeFigureOut">
              <a:rPr lang="nl-NL" smtClean="0"/>
              <a:t>23-7-2016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F895-A53A-4B90-B5A2-8CDF7DBF6E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617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8038-990B-46D5-B3CF-0985237463A4}" type="datetimeFigureOut">
              <a:rPr lang="nl-NL" smtClean="0"/>
              <a:t>23-7-2016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F895-A53A-4B90-B5A2-8CDF7DBF6E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768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8038-990B-46D5-B3CF-0985237463A4}" type="datetimeFigureOut">
              <a:rPr lang="nl-NL" smtClean="0"/>
              <a:t>23-7-2016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F895-A53A-4B90-B5A2-8CDF7DBF6E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515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8038-990B-46D5-B3CF-0985237463A4}" type="datetimeFigureOut">
              <a:rPr lang="nl-NL" smtClean="0"/>
              <a:t>23-7-2016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F895-A53A-4B90-B5A2-8CDF7DBF6E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586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8038-990B-46D5-B3CF-0985237463A4}" type="datetimeFigureOut">
              <a:rPr lang="nl-NL" smtClean="0"/>
              <a:t>23-7-2016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F895-A53A-4B90-B5A2-8CDF7DBF6E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760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8038-990B-46D5-B3CF-0985237463A4}" type="datetimeFigureOut">
              <a:rPr lang="nl-NL" smtClean="0"/>
              <a:t>23-7-2016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F895-A53A-4B90-B5A2-8CDF7DBF6E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402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8038-990B-46D5-B3CF-0985237463A4}" type="datetimeFigureOut">
              <a:rPr lang="nl-NL" smtClean="0"/>
              <a:t>23-7-2016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F895-A53A-4B90-B5A2-8CDF7DBF6E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711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8038-990B-46D5-B3CF-0985237463A4}" type="datetimeFigureOut">
              <a:rPr lang="nl-NL" smtClean="0"/>
              <a:t>23-7-2016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F895-A53A-4B90-B5A2-8CDF7DBF6E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4674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8038-990B-46D5-B3CF-0985237463A4}" type="datetimeFigureOut">
              <a:rPr lang="nl-NL" smtClean="0"/>
              <a:t>23-7-2016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F895-A53A-4B90-B5A2-8CDF7DBF6EDC}" type="slidenum">
              <a:rPr lang="nl-NL" smtClean="0"/>
              <a:t>‹nr.›</a:t>
            </a:fld>
            <a:endParaRPr lang="nl-NL"/>
          </a:p>
        </p:txBody>
      </p:sp>
      <p:graphicFrame>
        <p:nvGraphicFramePr>
          <p:cNvPr id="5" name="Tabel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15423336"/>
              </p:ext>
            </p:extLst>
          </p:nvPr>
        </p:nvGraphicFramePr>
        <p:xfrm>
          <a:off x="670112" y="6553835"/>
          <a:ext cx="10851776" cy="167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2118">
                  <a:extLst>
                    <a:ext uri="{9D8B030D-6E8A-4147-A177-3AD203B41FA5}">
                      <a16:colId xmlns:a16="http://schemas.microsoft.com/office/drawing/2014/main" val="739157003"/>
                    </a:ext>
                  </a:extLst>
                </a:gridCol>
                <a:gridCol w="8989658">
                  <a:extLst>
                    <a:ext uri="{9D8B030D-6E8A-4147-A177-3AD203B41FA5}">
                      <a16:colId xmlns:a16="http://schemas.microsoft.com/office/drawing/2014/main" val="4535073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nl-NL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 b="0" dirty="0" err="1">
                          <a:solidFill>
                            <a:schemeClr val="tx1"/>
                          </a:solidFill>
                          <a:effectLst/>
                        </a:rPr>
                        <a:t>This</a:t>
                      </a:r>
                      <a:r>
                        <a:rPr lang="nl-NL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NL" sz="1100" b="0" dirty="0" err="1">
                          <a:solidFill>
                            <a:schemeClr val="tx1"/>
                          </a:solidFill>
                          <a:effectLst/>
                        </a:rPr>
                        <a:t>work</a:t>
                      </a:r>
                      <a:r>
                        <a:rPr lang="nl-NL" sz="1100" b="0" dirty="0">
                          <a:solidFill>
                            <a:schemeClr val="tx1"/>
                          </a:solidFill>
                          <a:effectLst/>
                        </a:rPr>
                        <a:t> is </a:t>
                      </a:r>
                      <a:r>
                        <a:rPr lang="nl-NL" sz="1100" b="0" dirty="0" err="1">
                          <a:solidFill>
                            <a:schemeClr val="tx1"/>
                          </a:solidFill>
                          <a:effectLst/>
                        </a:rPr>
                        <a:t>licensed</a:t>
                      </a:r>
                      <a:r>
                        <a:rPr lang="nl-NL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NL" sz="1100" b="0" dirty="0" err="1">
                          <a:solidFill>
                            <a:schemeClr val="tx1"/>
                          </a:solidFill>
                          <a:effectLst/>
                        </a:rPr>
                        <a:t>under</a:t>
                      </a:r>
                      <a:r>
                        <a:rPr lang="nl-NL" sz="1100" b="0" dirty="0">
                          <a:solidFill>
                            <a:schemeClr val="tx1"/>
                          </a:solidFill>
                          <a:effectLst/>
                        </a:rPr>
                        <a:t> a </a:t>
                      </a:r>
                      <a:r>
                        <a:rPr lang="nl-NL" sz="1100" b="0" u="sng" dirty="0">
                          <a:solidFill>
                            <a:schemeClr val="tx1"/>
                          </a:solidFill>
                          <a:effectLst/>
                          <a:hlinkClick r:id="rId2"/>
                        </a:rPr>
                        <a:t>Creative </a:t>
                      </a:r>
                      <a:r>
                        <a:rPr lang="nl-NL" sz="1100" b="0" u="sng" dirty="0" err="1">
                          <a:solidFill>
                            <a:schemeClr val="tx1"/>
                          </a:solidFill>
                          <a:effectLst/>
                          <a:hlinkClick r:id="rId2"/>
                        </a:rPr>
                        <a:t>Commons</a:t>
                      </a:r>
                      <a:r>
                        <a:rPr lang="nl-NL" sz="1100" b="0" u="sng" dirty="0">
                          <a:solidFill>
                            <a:schemeClr val="tx1"/>
                          </a:solidFill>
                          <a:effectLst/>
                          <a:hlinkClick r:id="rId2"/>
                        </a:rPr>
                        <a:t> </a:t>
                      </a:r>
                      <a:r>
                        <a:rPr lang="nl-NL" sz="1100" b="0" u="sng" dirty="0" err="1">
                          <a:solidFill>
                            <a:schemeClr val="tx1"/>
                          </a:solidFill>
                          <a:effectLst/>
                          <a:hlinkClick r:id="rId2"/>
                        </a:rPr>
                        <a:t>Attribution-NonCommercial</a:t>
                      </a:r>
                      <a:r>
                        <a:rPr lang="nl-NL" sz="1100" b="0" u="sng" dirty="0">
                          <a:solidFill>
                            <a:schemeClr val="tx1"/>
                          </a:solidFill>
                          <a:effectLst/>
                          <a:hlinkClick r:id="rId2"/>
                        </a:rPr>
                        <a:t> 4.0 International License</a:t>
                      </a:r>
                      <a:r>
                        <a:rPr lang="nl-NL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NL" sz="1100" b="0" dirty="0" err="1">
                          <a:solidFill>
                            <a:schemeClr val="tx1"/>
                          </a:solidFill>
                          <a:effectLst/>
                        </a:rPr>
                        <a:t>by</a:t>
                      </a:r>
                      <a:r>
                        <a:rPr lang="nl-NL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NL" sz="1100" b="0" u="sng" dirty="0">
                          <a:solidFill>
                            <a:schemeClr val="tx1"/>
                          </a:solidFill>
                          <a:effectLst/>
                          <a:hlinkClick r:id="rId3"/>
                        </a:rPr>
                        <a:t>PE1MEW</a:t>
                      </a:r>
                      <a:r>
                        <a:rPr lang="nl-NL" sz="1100" b="0" dirty="0">
                          <a:solidFill>
                            <a:schemeClr val="tx1"/>
                          </a:solidFill>
                          <a:effectLst/>
                        </a:rPr>
                        <a:t> E-mail: </a:t>
                      </a:r>
                      <a:r>
                        <a:rPr lang="nl-NL" sz="1100" b="0" u="sng" dirty="0">
                          <a:solidFill>
                            <a:schemeClr val="tx1"/>
                          </a:solidFill>
                          <a:effectLst/>
                          <a:hlinkClick r:id="rId4"/>
                        </a:rPr>
                        <a:t>pe1mew@pe1mew.nl</a:t>
                      </a:r>
                      <a:r>
                        <a:rPr lang="nl-NL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nl-NL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231153"/>
                  </a:ext>
                </a:extLst>
              </a:tr>
            </a:tbl>
          </a:graphicData>
        </a:graphic>
      </p:graphicFrame>
      <p:pic>
        <p:nvPicPr>
          <p:cNvPr id="1025" name="Afbeelding 119" descr="Creative Commons License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329" y="6478708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324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8038-990B-46D5-B3CF-0985237463A4}" type="datetimeFigureOut">
              <a:rPr lang="nl-NL" smtClean="0"/>
              <a:t>23-7-2016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F895-A53A-4B90-B5A2-8CDF7DBF6E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773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8038-990B-46D5-B3CF-0985237463A4}" type="datetimeFigureOut">
              <a:rPr lang="nl-NL" smtClean="0"/>
              <a:t>23-7-2016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F895-A53A-4B90-B5A2-8CDF7DBF6E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234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38038-990B-46D5-B3CF-0985237463A4}" type="datetimeFigureOut">
              <a:rPr lang="nl-NL" smtClean="0"/>
              <a:t>23-7-2016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FF895-A53A-4B90-B5A2-8CDF7DBF6E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109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ep 34"/>
          <p:cNvGrpSpPr/>
          <p:nvPr/>
        </p:nvGrpSpPr>
        <p:grpSpPr>
          <a:xfrm>
            <a:off x="2344654" y="1254792"/>
            <a:ext cx="4208546" cy="4208546"/>
            <a:chOff x="1363578" y="601577"/>
            <a:chExt cx="5871411" cy="5871411"/>
          </a:xfrm>
        </p:grpSpPr>
        <p:sp>
          <p:nvSpPr>
            <p:cNvPr id="2" name="Ovaal 1"/>
            <p:cNvSpPr/>
            <p:nvPr/>
          </p:nvSpPr>
          <p:spPr>
            <a:xfrm>
              <a:off x="1363578" y="601577"/>
              <a:ext cx="5871411" cy="58714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" name="Ovaal 2"/>
            <p:cNvSpPr/>
            <p:nvPr/>
          </p:nvSpPr>
          <p:spPr>
            <a:xfrm>
              <a:off x="4011741" y="699046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" name="Ovaal 3"/>
            <p:cNvSpPr/>
            <p:nvPr/>
          </p:nvSpPr>
          <p:spPr>
            <a:xfrm>
              <a:off x="4019762" y="5800436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Ovaal 4"/>
            <p:cNvSpPr/>
            <p:nvPr/>
          </p:nvSpPr>
          <p:spPr>
            <a:xfrm>
              <a:off x="1469067" y="324974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Ovaal 5"/>
            <p:cNvSpPr/>
            <p:nvPr/>
          </p:nvSpPr>
          <p:spPr>
            <a:xfrm>
              <a:off x="6578478" y="324974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Ovaal 9"/>
            <p:cNvSpPr/>
            <p:nvPr/>
          </p:nvSpPr>
          <p:spPr>
            <a:xfrm rot="2700000">
              <a:off x="5818879" y="1437620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Ovaal 10"/>
            <p:cNvSpPr/>
            <p:nvPr/>
          </p:nvSpPr>
          <p:spPr>
            <a:xfrm rot="2700000">
              <a:off x="2217323" y="5050519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Ovaal 11"/>
            <p:cNvSpPr/>
            <p:nvPr/>
          </p:nvSpPr>
          <p:spPr>
            <a:xfrm rot="2700000">
              <a:off x="2217323" y="144329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Ovaal 12"/>
            <p:cNvSpPr/>
            <p:nvPr/>
          </p:nvSpPr>
          <p:spPr>
            <a:xfrm rot="2700000">
              <a:off x="5830222" y="505619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Ovaal 14"/>
            <p:cNvSpPr/>
            <p:nvPr/>
          </p:nvSpPr>
          <p:spPr>
            <a:xfrm rot="900000">
              <a:off x="4660287" y="78284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Ovaal 15"/>
            <p:cNvSpPr/>
            <p:nvPr/>
          </p:nvSpPr>
          <p:spPr>
            <a:xfrm rot="900000">
              <a:off x="3347698" y="571248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Ovaal 16"/>
            <p:cNvSpPr/>
            <p:nvPr/>
          </p:nvSpPr>
          <p:spPr>
            <a:xfrm rot="900000">
              <a:off x="1544084" y="258853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Ovaal 17"/>
            <p:cNvSpPr/>
            <p:nvPr/>
          </p:nvSpPr>
          <p:spPr>
            <a:xfrm rot="900000">
              <a:off x="6479397" y="3910947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Ovaal 19"/>
            <p:cNvSpPr/>
            <p:nvPr/>
          </p:nvSpPr>
          <p:spPr>
            <a:xfrm rot="1800000">
              <a:off x="5288700" y="1034759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Ovaal 20"/>
            <p:cNvSpPr/>
            <p:nvPr/>
          </p:nvSpPr>
          <p:spPr>
            <a:xfrm rot="1800000">
              <a:off x="2744952" y="5456702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Ovaal 21"/>
            <p:cNvSpPr/>
            <p:nvPr/>
          </p:nvSpPr>
          <p:spPr>
            <a:xfrm rot="1800000">
              <a:off x="1811333" y="1972388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Ovaal 22"/>
            <p:cNvSpPr/>
            <p:nvPr/>
          </p:nvSpPr>
          <p:spPr>
            <a:xfrm rot="1800000">
              <a:off x="6236212" y="4527094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Ovaal 24"/>
            <p:cNvSpPr/>
            <p:nvPr/>
          </p:nvSpPr>
          <p:spPr>
            <a:xfrm rot="3600000">
              <a:off x="6214691" y="1963974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" name="Ovaal 25"/>
            <p:cNvSpPr/>
            <p:nvPr/>
          </p:nvSpPr>
          <p:spPr>
            <a:xfrm rot="3600000">
              <a:off x="1800769" y="452161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Ovaal 26"/>
            <p:cNvSpPr/>
            <p:nvPr/>
          </p:nvSpPr>
          <p:spPr>
            <a:xfrm rot="3600000">
              <a:off x="2734388" y="103730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Ovaal 27"/>
            <p:cNvSpPr/>
            <p:nvPr/>
          </p:nvSpPr>
          <p:spPr>
            <a:xfrm rot="3600000">
              <a:off x="5289093" y="5462181"/>
              <a:ext cx="575086" cy="575086"/>
            </a:xfrm>
            <a:prstGeom prst="ellipse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" name="Ovaal 29"/>
            <p:cNvSpPr/>
            <p:nvPr/>
          </p:nvSpPr>
          <p:spPr>
            <a:xfrm rot="4500000">
              <a:off x="6472409" y="2588479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Ovaal 30"/>
            <p:cNvSpPr/>
            <p:nvPr/>
          </p:nvSpPr>
          <p:spPr>
            <a:xfrm rot="4500000">
              <a:off x="1546920" y="3916564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" name="Ovaal 31"/>
            <p:cNvSpPr/>
            <p:nvPr/>
          </p:nvSpPr>
          <p:spPr>
            <a:xfrm rot="4500000">
              <a:off x="3350534" y="792613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" name="Ovaal 32"/>
            <p:cNvSpPr/>
            <p:nvPr/>
          </p:nvSpPr>
          <p:spPr>
            <a:xfrm rot="4500000">
              <a:off x="4672947" y="572792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" name="Ovaal 33"/>
            <p:cNvSpPr/>
            <p:nvPr/>
          </p:nvSpPr>
          <p:spPr>
            <a:xfrm>
              <a:off x="2126849" y="1340702"/>
              <a:ext cx="4347412" cy="43931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Lijntoelichting 2 (geen rand) 6"/>
          <p:cNvSpPr/>
          <p:nvPr/>
        </p:nvSpPr>
        <p:spPr>
          <a:xfrm>
            <a:off x="4907034" y="543635"/>
            <a:ext cx="914400" cy="612648"/>
          </a:xfrm>
          <a:prstGeom prst="callout2">
            <a:avLst>
              <a:gd name="adj1" fmla="val 48290"/>
              <a:gd name="adj2" fmla="val 6250"/>
              <a:gd name="adj3" fmla="val 48289"/>
              <a:gd name="adj4" fmla="val -34375"/>
              <a:gd name="adj5" fmla="val 160697"/>
              <a:gd name="adj6" fmla="val -487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dirty="0"/>
              <a:t>North</a:t>
            </a:r>
          </a:p>
        </p:txBody>
      </p:sp>
      <p:sp>
        <p:nvSpPr>
          <p:cNvPr id="36" name="Lijntoelichting 2 (geen rand) 35"/>
          <p:cNvSpPr/>
          <p:nvPr/>
        </p:nvSpPr>
        <p:spPr>
          <a:xfrm>
            <a:off x="4913796" y="5523914"/>
            <a:ext cx="914400" cy="612648"/>
          </a:xfrm>
          <a:prstGeom prst="callout2">
            <a:avLst>
              <a:gd name="adj1" fmla="val 48290"/>
              <a:gd name="adj2" fmla="val 6250"/>
              <a:gd name="adj3" fmla="val 48289"/>
              <a:gd name="adj4" fmla="val -34375"/>
              <a:gd name="adj5" fmla="val -56965"/>
              <a:gd name="adj6" fmla="val -508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dirty="0"/>
              <a:t>South</a:t>
            </a:r>
          </a:p>
        </p:txBody>
      </p:sp>
      <p:sp>
        <p:nvSpPr>
          <p:cNvPr id="37" name="Lijntoelichting 2 (geen rand) 36"/>
          <p:cNvSpPr/>
          <p:nvPr/>
        </p:nvSpPr>
        <p:spPr>
          <a:xfrm>
            <a:off x="6862371" y="3052741"/>
            <a:ext cx="914400" cy="612648"/>
          </a:xfrm>
          <a:prstGeom prst="callout2">
            <a:avLst>
              <a:gd name="adj1" fmla="val 48290"/>
              <a:gd name="adj2" fmla="val 6250"/>
              <a:gd name="adj3" fmla="val 48289"/>
              <a:gd name="adj4" fmla="val -34375"/>
              <a:gd name="adj5" fmla="val 48756"/>
              <a:gd name="adj6" fmla="val -643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dirty="0"/>
              <a:t>East</a:t>
            </a:r>
          </a:p>
        </p:txBody>
      </p:sp>
      <p:sp>
        <p:nvSpPr>
          <p:cNvPr id="38" name="Lijntoelichting 2 (geen rand) 37"/>
          <p:cNvSpPr/>
          <p:nvPr/>
        </p:nvSpPr>
        <p:spPr>
          <a:xfrm flipH="1">
            <a:off x="1128655" y="3052741"/>
            <a:ext cx="914400" cy="612648"/>
          </a:xfrm>
          <a:prstGeom prst="callout2">
            <a:avLst>
              <a:gd name="adj1" fmla="val 48290"/>
              <a:gd name="adj2" fmla="val 6250"/>
              <a:gd name="adj3" fmla="val 48289"/>
              <a:gd name="adj4" fmla="val -34375"/>
              <a:gd name="adj5" fmla="val 48756"/>
              <a:gd name="adj6" fmla="val -643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dirty="0"/>
              <a:t>West</a:t>
            </a:r>
          </a:p>
        </p:txBody>
      </p:sp>
    </p:spTree>
    <p:extLst>
      <p:ext uri="{BB962C8B-B14F-4D97-AF65-F5344CB8AC3E}">
        <p14:creationId xmlns:p14="http://schemas.microsoft.com/office/powerpoint/2010/main" val="3405774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ep 34"/>
          <p:cNvGrpSpPr/>
          <p:nvPr/>
        </p:nvGrpSpPr>
        <p:grpSpPr>
          <a:xfrm>
            <a:off x="2344654" y="1254792"/>
            <a:ext cx="4208546" cy="4208546"/>
            <a:chOff x="1363578" y="601577"/>
            <a:chExt cx="5871411" cy="5871411"/>
          </a:xfrm>
        </p:grpSpPr>
        <p:sp>
          <p:nvSpPr>
            <p:cNvPr id="2" name="Ovaal 1"/>
            <p:cNvSpPr/>
            <p:nvPr/>
          </p:nvSpPr>
          <p:spPr>
            <a:xfrm>
              <a:off x="1363578" y="601577"/>
              <a:ext cx="5871411" cy="58714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" name="Ovaal 2"/>
            <p:cNvSpPr/>
            <p:nvPr/>
          </p:nvSpPr>
          <p:spPr>
            <a:xfrm>
              <a:off x="4011741" y="699046"/>
              <a:ext cx="575086" cy="575086"/>
            </a:xfrm>
            <a:prstGeom prst="ellipse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" name="Ovaal 3"/>
            <p:cNvSpPr/>
            <p:nvPr/>
          </p:nvSpPr>
          <p:spPr>
            <a:xfrm>
              <a:off x="4019762" y="5800436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Ovaal 4"/>
            <p:cNvSpPr/>
            <p:nvPr/>
          </p:nvSpPr>
          <p:spPr>
            <a:xfrm>
              <a:off x="1469067" y="324974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Ovaal 5"/>
            <p:cNvSpPr/>
            <p:nvPr/>
          </p:nvSpPr>
          <p:spPr>
            <a:xfrm>
              <a:off x="6578478" y="324974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Ovaal 9"/>
            <p:cNvSpPr/>
            <p:nvPr/>
          </p:nvSpPr>
          <p:spPr>
            <a:xfrm rot="2700000">
              <a:off x="5818879" y="1437620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Ovaal 10"/>
            <p:cNvSpPr/>
            <p:nvPr/>
          </p:nvSpPr>
          <p:spPr>
            <a:xfrm rot="2700000">
              <a:off x="2217323" y="5050519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Ovaal 11"/>
            <p:cNvSpPr/>
            <p:nvPr/>
          </p:nvSpPr>
          <p:spPr>
            <a:xfrm rot="2700000">
              <a:off x="2217323" y="144329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Ovaal 12"/>
            <p:cNvSpPr/>
            <p:nvPr/>
          </p:nvSpPr>
          <p:spPr>
            <a:xfrm rot="2700000">
              <a:off x="5830222" y="505619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Ovaal 14"/>
            <p:cNvSpPr/>
            <p:nvPr/>
          </p:nvSpPr>
          <p:spPr>
            <a:xfrm rot="900000">
              <a:off x="4660287" y="782845"/>
              <a:ext cx="575086" cy="575086"/>
            </a:xfrm>
            <a:prstGeom prst="ellipse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Ovaal 15"/>
            <p:cNvSpPr/>
            <p:nvPr/>
          </p:nvSpPr>
          <p:spPr>
            <a:xfrm rot="900000">
              <a:off x="3347698" y="571248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Ovaal 16"/>
            <p:cNvSpPr/>
            <p:nvPr/>
          </p:nvSpPr>
          <p:spPr>
            <a:xfrm rot="900000">
              <a:off x="1544084" y="258853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Ovaal 17"/>
            <p:cNvSpPr/>
            <p:nvPr/>
          </p:nvSpPr>
          <p:spPr>
            <a:xfrm rot="900000">
              <a:off x="6479397" y="3910947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Ovaal 19"/>
            <p:cNvSpPr/>
            <p:nvPr/>
          </p:nvSpPr>
          <p:spPr>
            <a:xfrm rot="1800000">
              <a:off x="5288700" y="1034759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Ovaal 20"/>
            <p:cNvSpPr/>
            <p:nvPr/>
          </p:nvSpPr>
          <p:spPr>
            <a:xfrm rot="1800000">
              <a:off x="2744952" y="5456702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Ovaal 21"/>
            <p:cNvSpPr/>
            <p:nvPr/>
          </p:nvSpPr>
          <p:spPr>
            <a:xfrm rot="1800000">
              <a:off x="1811333" y="1972388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Ovaal 22"/>
            <p:cNvSpPr/>
            <p:nvPr/>
          </p:nvSpPr>
          <p:spPr>
            <a:xfrm rot="1800000">
              <a:off x="6236212" y="4527094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Ovaal 24"/>
            <p:cNvSpPr/>
            <p:nvPr/>
          </p:nvSpPr>
          <p:spPr>
            <a:xfrm rot="3600000">
              <a:off x="6214691" y="1963974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" name="Ovaal 25"/>
            <p:cNvSpPr/>
            <p:nvPr/>
          </p:nvSpPr>
          <p:spPr>
            <a:xfrm rot="3600000">
              <a:off x="1800769" y="452161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Ovaal 26"/>
            <p:cNvSpPr/>
            <p:nvPr/>
          </p:nvSpPr>
          <p:spPr>
            <a:xfrm rot="3600000">
              <a:off x="2734388" y="103730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Ovaal 27"/>
            <p:cNvSpPr/>
            <p:nvPr/>
          </p:nvSpPr>
          <p:spPr>
            <a:xfrm rot="3600000">
              <a:off x="5289093" y="546218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" name="Ovaal 29"/>
            <p:cNvSpPr/>
            <p:nvPr/>
          </p:nvSpPr>
          <p:spPr>
            <a:xfrm rot="4500000">
              <a:off x="6472409" y="2588479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Ovaal 30"/>
            <p:cNvSpPr/>
            <p:nvPr/>
          </p:nvSpPr>
          <p:spPr>
            <a:xfrm rot="4500000">
              <a:off x="1546920" y="3916564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" name="Ovaal 31"/>
            <p:cNvSpPr/>
            <p:nvPr/>
          </p:nvSpPr>
          <p:spPr>
            <a:xfrm rot="4500000">
              <a:off x="3350534" y="792613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" name="Ovaal 32"/>
            <p:cNvSpPr/>
            <p:nvPr/>
          </p:nvSpPr>
          <p:spPr>
            <a:xfrm rot="4500000">
              <a:off x="4672947" y="572792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" name="Ovaal 33"/>
            <p:cNvSpPr/>
            <p:nvPr/>
          </p:nvSpPr>
          <p:spPr>
            <a:xfrm>
              <a:off x="2126849" y="1340702"/>
              <a:ext cx="4347412" cy="43931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39" name="Lijntoelichting 2 (geen rand) 38"/>
          <p:cNvSpPr/>
          <p:nvPr/>
        </p:nvSpPr>
        <p:spPr>
          <a:xfrm>
            <a:off x="6024844" y="564544"/>
            <a:ext cx="4389366" cy="612648"/>
          </a:xfrm>
          <a:prstGeom prst="callout2">
            <a:avLst>
              <a:gd name="adj1" fmla="val 48290"/>
              <a:gd name="adj2" fmla="val -1562"/>
              <a:gd name="adj3" fmla="val 48289"/>
              <a:gd name="adj4" fmla="val -18534"/>
              <a:gd name="adj5" fmla="val 162251"/>
              <a:gd name="adj6" fmla="val -2509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2400" dirty="0"/>
              <a:t>Test 1: </a:t>
            </a:r>
            <a:r>
              <a:rPr lang="nl-NL" sz="2400" dirty="0" err="1"/>
              <a:t>LEDs</a:t>
            </a:r>
            <a:r>
              <a:rPr lang="nl-NL" sz="2400" dirty="0"/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4278453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al 1"/>
          <p:cNvSpPr/>
          <p:nvPr/>
        </p:nvSpPr>
        <p:spPr>
          <a:xfrm>
            <a:off x="2344654" y="1254792"/>
            <a:ext cx="4208546" cy="4208546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Ovaal 2"/>
          <p:cNvSpPr/>
          <p:nvPr/>
        </p:nvSpPr>
        <p:spPr>
          <a:xfrm>
            <a:off x="4242821" y="1324656"/>
            <a:ext cx="412214" cy="412214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Ovaal 3"/>
          <p:cNvSpPr/>
          <p:nvPr/>
        </p:nvSpPr>
        <p:spPr>
          <a:xfrm>
            <a:off x="4248570" y="4981262"/>
            <a:ext cx="412214" cy="41221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al 4"/>
          <p:cNvSpPr/>
          <p:nvPr/>
        </p:nvSpPr>
        <p:spPr>
          <a:xfrm>
            <a:off x="2420267" y="3152959"/>
            <a:ext cx="412214" cy="412214"/>
          </a:xfrm>
          <a:prstGeom prst="ellipse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/>
          <p:cNvSpPr/>
          <p:nvPr/>
        </p:nvSpPr>
        <p:spPr>
          <a:xfrm>
            <a:off x="6082622" y="3152959"/>
            <a:ext cx="412214" cy="41221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/>
          <p:cNvSpPr/>
          <p:nvPr/>
        </p:nvSpPr>
        <p:spPr>
          <a:xfrm rot="2700000">
            <a:off x="5538152" y="1854056"/>
            <a:ext cx="412214" cy="4122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/>
          <p:cNvSpPr/>
          <p:nvPr/>
        </p:nvSpPr>
        <p:spPr>
          <a:xfrm rot="2700000">
            <a:off x="2956607" y="4443732"/>
            <a:ext cx="412214" cy="41221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/>
          <p:cNvSpPr/>
          <p:nvPr/>
        </p:nvSpPr>
        <p:spPr>
          <a:xfrm rot="2700000">
            <a:off x="2956607" y="1858121"/>
            <a:ext cx="412214" cy="4122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/>
          <p:cNvSpPr/>
          <p:nvPr/>
        </p:nvSpPr>
        <p:spPr>
          <a:xfrm rot="2700000">
            <a:off x="5546282" y="4447798"/>
            <a:ext cx="412214" cy="41221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/>
          <p:cNvSpPr/>
          <p:nvPr/>
        </p:nvSpPr>
        <p:spPr>
          <a:xfrm rot="900000">
            <a:off x="4707689" y="1384722"/>
            <a:ext cx="412214" cy="41221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/>
          <p:cNvSpPr/>
          <p:nvPr/>
        </p:nvSpPr>
        <p:spPr>
          <a:xfrm rot="900000">
            <a:off x="3766844" y="4918220"/>
            <a:ext cx="412214" cy="41221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/>
          <p:cNvSpPr/>
          <p:nvPr/>
        </p:nvSpPr>
        <p:spPr>
          <a:xfrm rot="900000">
            <a:off x="2474038" y="2679016"/>
            <a:ext cx="412214" cy="4122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/>
          <p:cNvSpPr/>
          <p:nvPr/>
        </p:nvSpPr>
        <p:spPr>
          <a:xfrm rot="900000">
            <a:off x="6011602" y="3626903"/>
            <a:ext cx="412214" cy="412214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al 19"/>
          <p:cNvSpPr/>
          <p:nvPr/>
        </p:nvSpPr>
        <p:spPr>
          <a:xfrm rot="1800000">
            <a:off x="5158127" y="1565291"/>
            <a:ext cx="412214" cy="4122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Ovaal 20"/>
          <p:cNvSpPr/>
          <p:nvPr/>
        </p:nvSpPr>
        <p:spPr>
          <a:xfrm rot="1800000">
            <a:off x="3334804" y="4734878"/>
            <a:ext cx="412214" cy="412214"/>
          </a:xfrm>
          <a:prstGeom prst="ellipse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al 21"/>
          <p:cNvSpPr/>
          <p:nvPr/>
        </p:nvSpPr>
        <p:spPr>
          <a:xfrm rot="1800000">
            <a:off x="2665599" y="2237370"/>
            <a:ext cx="412214" cy="4122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al 22"/>
          <p:cNvSpPr/>
          <p:nvPr/>
        </p:nvSpPr>
        <p:spPr>
          <a:xfrm rot="1800000">
            <a:off x="5837290" y="4068548"/>
            <a:ext cx="412214" cy="412214"/>
          </a:xfrm>
          <a:prstGeom prst="ellipse">
            <a:avLst/>
          </a:prstGeom>
          <a:solidFill>
            <a:srgbClr val="33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al 24"/>
          <p:cNvSpPr/>
          <p:nvPr/>
        </p:nvSpPr>
        <p:spPr>
          <a:xfrm rot="3600000">
            <a:off x="5821865" y="2231339"/>
            <a:ext cx="412214" cy="412214"/>
          </a:xfrm>
          <a:prstGeom prst="ellipse">
            <a:avLst/>
          </a:prstGeom>
          <a:solidFill>
            <a:srgbClr val="CC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Ovaal 25"/>
          <p:cNvSpPr/>
          <p:nvPr/>
        </p:nvSpPr>
        <p:spPr>
          <a:xfrm rot="3600000">
            <a:off x="2658026" y="4064621"/>
            <a:ext cx="412214" cy="412214"/>
          </a:xfrm>
          <a:prstGeom prst="ellipse">
            <a:avLst/>
          </a:prstGeom>
          <a:solidFill>
            <a:srgbClr val="CC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Ovaal 26"/>
          <p:cNvSpPr/>
          <p:nvPr/>
        </p:nvSpPr>
        <p:spPr>
          <a:xfrm rot="3600000">
            <a:off x="3327232" y="1567113"/>
            <a:ext cx="412214" cy="4122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Ovaal 27"/>
          <p:cNvSpPr/>
          <p:nvPr/>
        </p:nvSpPr>
        <p:spPr>
          <a:xfrm rot="3600000">
            <a:off x="5158409" y="4738806"/>
            <a:ext cx="412214" cy="412214"/>
          </a:xfrm>
          <a:prstGeom prst="ellipse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Ovaal 29"/>
          <p:cNvSpPr/>
          <p:nvPr/>
        </p:nvSpPr>
        <p:spPr>
          <a:xfrm rot="4500000">
            <a:off x="6006593" y="2678976"/>
            <a:ext cx="412214" cy="4122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Ovaal 30"/>
          <p:cNvSpPr/>
          <p:nvPr/>
        </p:nvSpPr>
        <p:spPr>
          <a:xfrm rot="4500000">
            <a:off x="2476071" y="3630929"/>
            <a:ext cx="412214" cy="4122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Ovaal 31"/>
          <p:cNvSpPr/>
          <p:nvPr/>
        </p:nvSpPr>
        <p:spPr>
          <a:xfrm rot="4500000">
            <a:off x="3768877" y="1391724"/>
            <a:ext cx="412214" cy="4122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al 32"/>
          <p:cNvSpPr/>
          <p:nvPr/>
        </p:nvSpPr>
        <p:spPr>
          <a:xfrm rot="4500000">
            <a:off x="4716764" y="4929287"/>
            <a:ext cx="412214" cy="41221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Ovaal 33"/>
          <p:cNvSpPr/>
          <p:nvPr/>
        </p:nvSpPr>
        <p:spPr>
          <a:xfrm>
            <a:off x="2891756" y="1784587"/>
            <a:ext cx="3116165" cy="314895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Boog 6"/>
          <p:cNvSpPr/>
          <p:nvPr/>
        </p:nvSpPr>
        <p:spPr>
          <a:xfrm>
            <a:off x="2081846" y="1019176"/>
            <a:ext cx="4753212" cy="4676774"/>
          </a:xfrm>
          <a:prstGeom prst="arc">
            <a:avLst/>
          </a:prstGeom>
          <a:ln>
            <a:headEnd type="none" w="med" len="med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Lijntoelichting 2 (geen rand) 35"/>
          <p:cNvSpPr/>
          <p:nvPr/>
        </p:nvSpPr>
        <p:spPr>
          <a:xfrm>
            <a:off x="7029970" y="1235849"/>
            <a:ext cx="4389366" cy="612648"/>
          </a:xfrm>
          <a:prstGeom prst="callout2">
            <a:avLst>
              <a:gd name="adj1" fmla="val 48290"/>
              <a:gd name="adj2" fmla="val -1562"/>
              <a:gd name="adj3" fmla="val 48289"/>
              <a:gd name="adj4" fmla="val -11156"/>
              <a:gd name="adj5" fmla="val 82960"/>
              <a:gd name="adj6" fmla="val -17286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2400" dirty="0"/>
              <a:t>Test 1: </a:t>
            </a:r>
            <a:r>
              <a:rPr lang="nl-NL" sz="2400" dirty="0" err="1"/>
              <a:t>LEDs</a:t>
            </a:r>
            <a:r>
              <a:rPr lang="nl-NL" sz="2400" dirty="0"/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228133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ep 34"/>
          <p:cNvGrpSpPr/>
          <p:nvPr/>
        </p:nvGrpSpPr>
        <p:grpSpPr>
          <a:xfrm>
            <a:off x="2344654" y="1254792"/>
            <a:ext cx="4208546" cy="4208546"/>
            <a:chOff x="1363578" y="601577"/>
            <a:chExt cx="5871411" cy="5871411"/>
          </a:xfrm>
        </p:grpSpPr>
        <p:sp>
          <p:nvSpPr>
            <p:cNvPr id="2" name="Ovaal 1"/>
            <p:cNvSpPr/>
            <p:nvPr/>
          </p:nvSpPr>
          <p:spPr>
            <a:xfrm>
              <a:off x="1363578" y="601577"/>
              <a:ext cx="5871411" cy="58714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" name="Ovaal 2"/>
            <p:cNvSpPr/>
            <p:nvPr/>
          </p:nvSpPr>
          <p:spPr>
            <a:xfrm>
              <a:off x="4011741" y="699046"/>
              <a:ext cx="575086" cy="575086"/>
            </a:xfrm>
            <a:prstGeom prst="ellipse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" name="Ovaal 3"/>
            <p:cNvSpPr/>
            <p:nvPr/>
          </p:nvSpPr>
          <p:spPr>
            <a:xfrm>
              <a:off x="4019762" y="5800436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Ovaal 4"/>
            <p:cNvSpPr/>
            <p:nvPr/>
          </p:nvSpPr>
          <p:spPr>
            <a:xfrm>
              <a:off x="1469067" y="324974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Ovaal 5"/>
            <p:cNvSpPr/>
            <p:nvPr/>
          </p:nvSpPr>
          <p:spPr>
            <a:xfrm>
              <a:off x="6578478" y="324974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Ovaal 9"/>
            <p:cNvSpPr/>
            <p:nvPr/>
          </p:nvSpPr>
          <p:spPr>
            <a:xfrm rot="2700000">
              <a:off x="5818879" y="1437620"/>
              <a:ext cx="575086" cy="575086"/>
            </a:xfrm>
            <a:prstGeom prst="ellipse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Ovaal 10"/>
            <p:cNvSpPr/>
            <p:nvPr/>
          </p:nvSpPr>
          <p:spPr>
            <a:xfrm rot="2700000">
              <a:off x="2217323" y="5050519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Ovaal 11"/>
            <p:cNvSpPr/>
            <p:nvPr/>
          </p:nvSpPr>
          <p:spPr>
            <a:xfrm rot="2700000">
              <a:off x="2217323" y="144329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Ovaal 12"/>
            <p:cNvSpPr/>
            <p:nvPr/>
          </p:nvSpPr>
          <p:spPr>
            <a:xfrm rot="2700000">
              <a:off x="5830222" y="505619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Ovaal 14"/>
            <p:cNvSpPr/>
            <p:nvPr/>
          </p:nvSpPr>
          <p:spPr>
            <a:xfrm rot="900000">
              <a:off x="4660287" y="782845"/>
              <a:ext cx="575086" cy="575086"/>
            </a:xfrm>
            <a:prstGeom prst="ellipse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Ovaal 15"/>
            <p:cNvSpPr/>
            <p:nvPr/>
          </p:nvSpPr>
          <p:spPr>
            <a:xfrm rot="900000">
              <a:off x="3347698" y="571248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Ovaal 16"/>
            <p:cNvSpPr/>
            <p:nvPr/>
          </p:nvSpPr>
          <p:spPr>
            <a:xfrm rot="900000">
              <a:off x="1544084" y="258853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Ovaal 17"/>
            <p:cNvSpPr/>
            <p:nvPr/>
          </p:nvSpPr>
          <p:spPr>
            <a:xfrm rot="900000">
              <a:off x="6479397" y="3910947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Ovaal 19"/>
            <p:cNvSpPr/>
            <p:nvPr/>
          </p:nvSpPr>
          <p:spPr>
            <a:xfrm rot="1800000">
              <a:off x="5288700" y="1034759"/>
              <a:ext cx="575086" cy="575086"/>
            </a:xfrm>
            <a:prstGeom prst="ellipse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Ovaal 20"/>
            <p:cNvSpPr/>
            <p:nvPr/>
          </p:nvSpPr>
          <p:spPr>
            <a:xfrm rot="1800000">
              <a:off x="2744952" y="5456702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Ovaal 21"/>
            <p:cNvSpPr/>
            <p:nvPr/>
          </p:nvSpPr>
          <p:spPr>
            <a:xfrm rot="1800000">
              <a:off x="1811333" y="1972388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Ovaal 22"/>
            <p:cNvSpPr/>
            <p:nvPr/>
          </p:nvSpPr>
          <p:spPr>
            <a:xfrm rot="1800000">
              <a:off x="6236212" y="4527094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Ovaal 24"/>
            <p:cNvSpPr/>
            <p:nvPr/>
          </p:nvSpPr>
          <p:spPr>
            <a:xfrm rot="3600000">
              <a:off x="6214691" y="1963974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" name="Ovaal 25"/>
            <p:cNvSpPr/>
            <p:nvPr/>
          </p:nvSpPr>
          <p:spPr>
            <a:xfrm rot="3600000">
              <a:off x="1800769" y="452161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Ovaal 26"/>
            <p:cNvSpPr/>
            <p:nvPr/>
          </p:nvSpPr>
          <p:spPr>
            <a:xfrm rot="3600000">
              <a:off x="2734388" y="103730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Ovaal 27"/>
            <p:cNvSpPr/>
            <p:nvPr/>
          </p:nvSpPr>
          <p:spPr>
            <a:xfrm rot="3600000">
              <a:off x="5289093" y="546218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" name="Ovaal 29"/>
            <p:cNvSpPr/>
            <p:nvPr/>
          </p:nvSpPr>
          <p:spPr>
            <a:xfrm rot="4500000">
              <a:off x="6472409" y="2588479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Ovaal 30"/>
            <p:cNvSpPr/>
            <p:nvPr/>
          </p:nvSpPr>
          <p:spPr>
            <a:xfrm rot="4500000">
              <a:off x="1546920" y="3916564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" name="Ovaal 31"/>
            <p:cNvSpPr/>
            <p:nvPr/>
          </p:nvSpPr>
          <p:spPr>
            <a:xfrm rot="4500000">
              <a:off x="3350534" y="792613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" name="Ovaal 32"/>
            <p:cNvSpPr/>
            <p:nvPr/>
          </p:nvSpPr>
          <p:spPr>
            <a:xfrm rot="4500000">
              <a:off x="4672947" y="572792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" name="Ovaal 33"/>
            <p:cNvSpPr/>
            <p:nvPr/>
          </p:nvSpPr>
          <p:spPr>
            <a:xfrm>
              <a:off x="2126849" y="1340702"/>
              <a:ext cx="4347412" cy="43931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Lijntoelichting 2 (geen rand) 6"/>
          <p:cNvSpPr/>
          <p:nvPr/>
        </p:nvSpPr>
        <p:spPr>
          <a:xfrm>
            <a:off x="5582088" y="43901"/>
            <a:ext cx="4389366" cy="612648"/>
          </a:xfrm>
          <a:prstGeom prst="callout2">
            <a:avLst>
              <a:gd name="adj1" fmla="val 48290"/>
              <a:gd name="adj2" fmla="val -1562"/>
              <a:gd name="adj3" fmla="val 48289"/>
              <a:gd name="adj4" fmla="val -18100"/>
              <a:gd name="adj5" fmla="val 236878"/>
              <a:gd name="adj6" fmla="val -25966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2400" dirty="0"/>
              <a:t>Test &amp; </a:t>
            </a:r>
            <a:r>
              <a:rPr lang="nl-NL" sz="2400" dirty="0" err="1"/>
              <a:t>Calibration</a:t>
            </a:r>
            <a:r>
              <a:rPr lang="nl-NL" sz="2400" dirty="0"/>
              <a:t> mode</a:t>
            </a:r>
          </a:p>
        </p:txBody>
      </p:sp>
      <p:sp>
        <p:nvSpPr>
          <p:cNvPr id="40" name="Lijntoelichting 2 (geen rand) 39"/>
          <p:cNvSpPr/>
          <p:nvPr/>
        </p:nvSpPr>
        <p:spPr>
          <a:xfrm>
            <a:off x="6541704" y="1061963"/>
            <a:ext cx="4389366" cy="612648"/>
          </a:xfrm>
          <a:prstGeom prst="callout2">
            <a:avLst>
              <a:gd name="adj1" fmla="val 48290"/>
              <a:gd name="adj2" fmla="val -1562"/>
              <a:gd name="adj3" fmla="val 46734"/>
              <a:gd name="adj4" fmla="val -20487"/>
              <a:gd name="adj5" fmla="val 115608"/>
              <a:gd name="adj6" fmla="val -2640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2400" dirty="0"/>
              <a:t>Test 2.1: Switch 1</a:t>
            </a:r>
          </a:p>
        </p:txBody>
      </p:sp>
      <p:sp>
        <p:nvSpPr>
          <p:cNvPr id="41" name="Lijntoelichting 2 (geen rand) 40"/>
          <p:cNvSpPr/>
          <p:nvPr/>
        </p:nvSpPr>
        <p:spPr>
          <a:xfrm>
            <a:off x="6743905" y="1455141"/>
            <a:ext cx="4389366" cy="612648"/>
          </a:xfrm>
          <a:prstGeom prst="callout2">
            <a:avLst>
              <a:gd name="adj1" fmla="val 48290"/>
              <a:gd name="adj2" fmla="val -1562"/>
              <a:gd name="adj3" fmla="val 48289"/>
              <a:gd name="adj4" fmla="val -15062"/>
              <a:gd name="adj5" fmla="val 98507"/>
              <a:gd name="adj6" fmla="val -2227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2400" dirty="0"/>
              <a:t>Test 2.2: Switch 2</a:t>
            </a:r>
          </a:p>
        </p:txBody>
      </p:sp>
    </p:spTree>
    <p:extLst>
      <p:ext uri="{BB962C8B-B14F-4D97-AF65-F5344CB8AC3E}">
        <p14:creationId xmlns:p14="http://schemas.microsoft.com/office/powerpoint/2010/main" val="1103893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ep 34"/>
          <p:cNvGrpSpPr/>
          <p:nvPr/>
        </p:nvGrpSpPr>
        <p:grpSpPr>
          <a:xfrm>
            <a:off x="2344654" y="1254792"/>
            <a:ext cx="4208546" cy="4208546"/>
            <a:chOff x="1363578" y="601577"/>
            <a:chExt cx="5871411" cy="5871411"/>
          </a:xfrm>
        </p:grpSpPr>
        <p:sp>
          <p:nvSpPr>
            <p:cNvPr id="2" name="Ovaal 1"/>
            <p:cNvSpPr/>
            <p:nvPr/>
          </p:nvSpPr>
          <p:spPr>
            <a:xfrm>
              <a:off x="1363578" y="601577"/>
              <a:ext cx="5871411" cy="58714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" name="Ovaal 2"/>
            <p:cNvSpPr/>
            <p:nvPr/>
          </p:nvSpPr>
          <p:spPr>
            <a:xfrm>
              <a:off x="4011741" y="699046"/>
              <a:ext cx="575086" cy="575086"/>
            </a:xfrm>
            <a:prstGeom prst="ellipse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" name="Ovaal 3"/>
            <p:cNvSpPr/>
            <p:nvPr/>
          </p:nvSpPr>
          <p:spPr>
            <a:xfrm>
              <a:off x="4019762" y="5800436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Ovaal 4"/>
            <p:cNvSpPr/>
            <p:nvPr/>
          </p:nvSpPr>
          <p:spPr>
            <a:xfrm>
              <a:off x="1469067" y="324974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Ovaal 5"/>
            <p:cNvSpPr/>
            <p:nvPr/>
          </p:nvSpPr>
          <p:spPr>
            <a:xfrm>
              <a:off x="6578478" y="324974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Ovaal 9"/>
            <p:cNvSpPr/>
            <p:nvPr/>
          </p:nvSpPr>
          <p:spPr>
            <a:xfrm rot="2700000">
              <a:off x="5818879" y="1437620"/>
              <a:ext cx="575086" cy="575086"/>
            </a:xfrm>
            <a:prstGeom prst="ellipse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Ovaal 10"/>
            <p:cNvSpPr/>
            <p:nvPr/>
          </p:nvSpPr>
          <p:spPr>
            <a:xfrm rot="2700000">
              <a:off x="2217323" y="5050519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Ovaal 11"/>
            <p:cNvSpPr/>
            <p:nvPr/>
          </p:nvSpPr>
          <p:spPr>
            <a:xfrm rot="2700000">
              <a:off x="2217323" y="144329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Ovaal 12"/>
            <p:cNvSpPr/>
            <p:nvPr/>
          </p:nvSpPr>
          <p:spPr>
            <a:xfrm rot="2700000">
              <a:off x="5830222" y="505619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Ovaal 14"/>
            <p:cNvSpPr/>
            <p:nvPr/>
          </p:nvSpPr>
          <p:spPr>
            <a:xfrm rot="900000">
              <a:off x="4660287" y="782845"/>
              <a:ext cx="575086" cy="575086"/>
            </a:xfrm>
            <a:prstGeom prst="ellipse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Ovaal 15"/>
            <p:cNvSpPr/>
            <p:nvPr/>
          </p:nvSpPr>
          <p:spPr>
            <a:xfrm rot="900000">
              <a:off x="3347698" y="571248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Ovaal 16"/>
            <p:cNvSpPr/>
            <p:nvPr/>
          </p:nvSpPr>
          <p:spPr>
            <a:xfrm rot="900000">
              <a:off x="1544084" y="258853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Ovaal 17"/>
            <p:cNvSpPr/>
            <p:nvPr/>
          </p:nvSpPr>
          <p:spPr>
            <a:xfrm rot="900000">
              <a:off x="6479397" y="3910947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Ovaal 19"/>
            <p:cNvSpPr/>
            <p:nvPr/>
          </p:nvSpPr>
          <p:spPr>
            <a:xfrm rot="1800000">
              <a:off x="5288700" y="1034759"/>
              <a:ext cx="575086" cy="575086"/>
            </a:xfrm>
            <a:prstGeom prst="ellipse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Ovaal 20"/>
            <p:cNvSpPr/>
            <p:nvPr/>
          </p:nvSpPr>
          <p:spPr>
            <a:xfrm rot="1800000">
              <a:off x="2744952" y="5456702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Ovaal 21"/>
            <p:cNvSpPr/>
            <p:nvPr/>
          </p:nvSpPr>
          <p:spPr>
            <a:xfrm rot="1800000">
              <a:off x="1811333" y="1972388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Ovaal 22"/>
            <p:cNvSpPr/>
            <p:nvPr/>
          </p:nvSpPr>
          <p:spPr>
            <a:xfrm rot="1800000">
              <a:off x="6236212" y="4527094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Ovaal 24"/>
            <p:cNvSpPr/>
            <p:nvPr/>
          </p:nvSpPr>
          <p:spPr>
            <a:xfrm rot="3600000">
              <a:off x="6214691" y="1963974"/>
              <a:ext cx="575086" cy="575086"/>
            </a:xfrm>
            <a:prstGeom prst="ellipse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" name="Ovaal 25"/>
            <p:cNvSpPr/>
            <p:nvPr/>
          </p:nvSpPr>
          <p:spPr>
            <a:xfrm rot="3600000">
              <a:off x="1800769" y="452161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Ovaal 26"/>
            <p:cNvSpPr/>
            <p:nvPr/>
          </p:nvSpPr>
          <p:spPr>
            <a:xfrm rot="3600000">
              <a:off x="2734388" y="103730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Ovaal 27"/>
            <p:cNvSpPr/>
            <p:nvPr/>
          </p:nvSpPr>
          <p:spPr>
            <a:xfrm rot="3600000">
              <a:off x="5289093" y="546218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" name="Ovaal 29"/>
            <p:cNvSpPr/>
            <p:nvPr/>
          </p:nvSpPr>
          <p:spPr>
            <a:xfrm rot="4500000">
              <a:off x="6472409" y="2588479"/>
              <a:ext cx="575086" cy="575086"/>
            </a:xfrm>
            <a:prstGeom prst="ellipse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Ovaal 30"/>
            <p:cNvSpPr/>
            <p:nvPr/>
          </p:nvSpPr>
          <p:spPr>
            <a:xfrm rot="4500000">
              <a:off x="1546920" y="3916564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" name="Ovaal 31"/>
            <p:cNvSpPr/>
            <p:nvPr/>
          </p:nvSpPr>
          <p:spPr>
            <a:xfrm rot="4500000">
              <a:off x="3350534" y="792613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" name="Ovaal 32"/>
            <p:cNvSpPr/>
            <p:nvPr/>
          </p:nvSpPr>
          <p:spPr>
            <a:xfrm rot="4500000">
              <a:off x="4672947" y="572792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" name="Ovaal 33"/>
            <p:cNvSpPr/>
            <p:nvPr/>
          </p:nvSpPr>
          <p:spPr>
            <a:xfrm>
              <a:off x="2126849" y="1340702"/>
              <a:ext cx="4347412" cy="43931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Lijntoelichting 2 (geen rand) 6"/>
          <p:cNvSpPr/>
          <p:nvPr/>
        </p:nvSpPr>
        <p:spPr>
          <a:xfrm>
            <a:off x="5582088" y="43901"/>
            <a:ext cx="4389366" cy="612648"/>
          </a:xfrm>
          <a:prstGeom prst="callout2">
            <a:avLst>
              <a:gd name="adj1" fmla="val 48290"/>
              <a:gd name="adj2" fmla="val -1562"/>
              <a:gd name="adj3" fmla="val 48289"/>
              <a:gd name="adj4" fmla="val -18100"/>
              <a:gd name="adj5" fmla="val 236878"/>
              <a:gd name="adj6" fmla="val -25966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2400" dirty="0"/>
              <a:t>Test &amp; </a:t>
            </a:r>
            <a:r>
              <a:rPr lang="nl-NL" sz="2400" dirty="0" err="1"/>
              <a:t>Calibration</a:t>
            </a:r>
            <a:r>
              <a:rPr lang="nl-NL" sz="2400" dirty="0"/>
              <a:t> mode</a:t>
            </a:r>
          </a:p>
        </p:txBody>
      </p:sp>
      <p:sp>
        <p:nvSpPr>
          <p:cNvPr id="42" name="Lijntoelichting 2 (geen rand) 41"/>
          <p:cNvSpPr/>
          <p:nvPr/>
        </p:nvSpPr>
        <p:spPr>
          <a:xfrm>
            <a:off x="7079780" y="1993656"/>
            <a:ext cx="4389366" cy="612648"/>
          </a:xfrm>
          <a:prstGeom prst="callout2">
            <a:avLst>
              <a:gd name="adj1" fmla="val 48290"/>
              <a:gd name="adj2" fmla="val -1562"/>
              <a:gd name="adj3" fmla="val 48289"/>
              <a:gd name="adj4" fmla="val -15496"/>
              <a:gd name="adj5" fmla="val 70522"/>
              <a:gd name="adj6" fmla="val -2422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2400" dirty="0"/>
              <a:t>Test 3.1: </a:t>
            </a:r>
            <a:r>
              <a:rPr lang="nl-NL" sz="2400" dirty="0" err="1"/>
              <a:t>Relay</a:t>
            </a:r>
            <a:r>
              <a:rPr lang="nl-NL" sz="2400" dirty="0"/>
              <a:t> 1</a:t>
            </a:r>
          </a:p>
        </p:txBody>
      </p:sp>
      <p:sp>
        <p:nvSpPr>
          <p:cNvPr id="44" name="Lijntoelichting 2 (geen rand) 43"/>
          <p:cNvSpPr/>
          <p:nvPr/>
        </p:nvSpPr>
        <p:spPr>
          <a:xfrm>
            <a:off x="7165534" y="2412670"/>
            <a:ext cx="4389366" cy="612648"/>
          </a:xfrm>
          <a:prstGeom prst="callout2">
            <a:avLst>
              <a:gd name="adj1" fmla="val 48290"/>
              <a:gd name="adj2" fmla="val -1562"/>
              <a:gd name="adj3" fmla="val 48289"/>
              <a:gd name="adj4" fmla="val -9637"/>
              <a:gd name="adj5" fmla="val 76741"/>
              <a:gd name="adj6" fmla="val -214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2400" dirty="0"/>
              <a:t>Test 3.1: </a:t>
            </a:r>
            <a:r>
              <a:rPr lang="nl-NL" sz="2400" dirty="0" err="1"/>
              <a:t>Relay</a:t>
            </a:r>
            <a:r>
              <a:rPr lang="nl-NL" sz="24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857134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ep 34"/>
          <p:cNvGrpSpPr/>
          <p:nvPr/>
        </p:nvGrpSpPr>
        <p:grpSpPr>
          <a:xfrm>
            <a:off x="2344654" y="1254792"/>
            <a:ext cx="4208546" cy="4208546"/>
            <a:chOff x="1363578" y="601577"/>
            <a:chExt cx="5871411" cy="5871411"/>
          </a:xfrm>
        </p:grpSpPr>
        <p:sp>
          <p:nvSpPr>
            <p:cNvPr id="2" name="Ovaal 1"/>
            <p:cNvSpPr/>
            <p:nvPr/>
          </p:nvSpPr>
          <p:spPr>
            <a:xfrm>
              <a:off x="1363578" y="601577"/>
              <a:ext cx="5871411" cy="58714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" name="Ovaal 2"/>
            <p:cNvSpPr/>
            <p:nvPr/>
          </p:nvSpPr>
          <p:spPr>
            <a:xfrm>
              <a:off x="4011741" y="699046"/>
              <a:ext cx="575086" cy="575086"/>
            </a:xfrm>
            <a:prstGeom prst="ellipse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" name="Ovaal 3"/>
            <p:cNvSpPr/>
            <p:nvPr/>
          </p:nvSpPr>
          <p:spPr>
            <a:xfrm>
              <a:off x="4019762" y="5800436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Ovaal 4"/>
            <p:cNvSpPr/>
            <p:nvPr/>
          </p:nvSpPr>
          <p:spPr>
            <a:xfrm>
              <a:off x="1469067" y="324974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Ovaal 5"/>
            <p:cNvSpPr/>
            <p:nvPr/>
          </p:nvSpPr>
          <p:spPr>
            <a:xfrm>
              <a:off x="6578478" y="3249741"/>
              <a:ext cx="575086" cy="575086"/>
            </a:xfrm>
            <a:prstGeom prst="ellipse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Ovaal 9"/>
            <p:cNvSpPr/>
            <p:nvPr/>
          </p:nvSpPr>
          <p:spPr>
            <a:xfrm rot="2700000">
              <a:off x="5818879" y="1437620"/>
              <a:ext cx="575086" cy="575086"/>
            </a:xfrm>
            <a:prstGeom prst="ellipse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Ovaal 10"/>
            <p:cNvSpPr/>
            <p:nvPr/>
          </p:nvSpPr>
          <p:spPr>
            <a:xfrm rot="2700000">
              <a:off x="2217323" y="5050519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Ovaal 11"/>
            <p:cNvSpPr/>
            <p:nvPr/>
          </p:nvSpPr>
          <p:spPr>
            <a:xfrm rot="2700000">
              <a:off x="2217323" y="144329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Ovaal 12"/>
            <p:cNvSpPr/>
            <p:nvPr/>
          </p:nvSpPr>
          <p:spPr>
            <a:xfrm rot="2700000">
              <a:off x="5830222" y="505619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Ovaal 14"/>
            <p:cNvSpPr/>
            <p:nvPr/>
          </p:nvSpPr>
          <p:spPr>
            <a:xfrm rot="900000">
              <a:off x="4660287" y="782845"/>
              <a:ext cx="575086" cy="575086"/>
            </a:xfrm>
            <a:prstGeom prst="ellipse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Ovaal 15"/>
            <p:cNvSpPr/>
            <p:nvPr/>
          </p:nvSpPr>
          <p:spPr>
            <a:xfrm rot="900000">
              <a:off x="3347698" y="571248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Ovaal 16"/>
            <p:cNvSpPr/>
            <p:nvPr/>
          </p:nvSpPr>
          <p:spPr>
            <a:xfrm rot="900000">
              <a:off x="1544084" y="258853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Ovaal 17"/>
            <p:cNvSpPr/>
            <p:nvPr/>
          </p:nvSpPr>
          <p:spPr>
            <a:xfrm rot="900000">
              <a:off x="6479397" y="3910947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Ovaal 19"/>
            <p:cNvSpPr/>
            <p:nvPr/>
          </p:nvSpPr>
          <p:spPr>
            <a:xfrm rot="1800000">
              <a:off x="5288700" y="1034759"/>
              <a:ext cx="575086" cy="575086"/>
            </a:xfrm>
            <a:prstGeom prst="ellipse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Ovaal 20"/>
            <p:cNvSpPr/>
            <p:nvPr/>
          </p:nvSpPr>
          <p:spPr>
            <a:xfrm rot="1800000">
              <a:off x="2744952" y="5456702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Ovaal 21"/>
            <p:cNvSpPr/>
            <p:nvPr/>
          </p:nvSpPr>
          <p:spPr>
            <a:xfrm rot="1800000">
              <a:off x="1811333" y="1972388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Ovaal 22"/>
            <p:cNvSpPr/>
            <p:nvPr/>
          </p:nvSpPr>
          <p:spPr>
            <a:xfrm rot="1800000">
              <a:off x="6236212" y="4527094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Ovaal 24"/>
            <p:cNvSpPr/>
            <p:nvPr/>
          </p:nvSpPr>
          <p:spPr>
            <a:xfrm rot="3600000">
              <a:off x="6214691" y="1963974"/>
              <a:ext cx="575086" cy="575086"/>
            </a:xfrm>
            <a:prstGeom prst="ellipse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" name="Ovaal 25"/>
            <p:cNvSpPr/>
            <p:nvPr/>
          </p:nvSpPr>
          <p:spPr>
            <a:xfrm rot="3600000">
              <a:off x="1800769" y="452161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Ovaal 26"/>
            <p:cNvSpPr/>
            <p:nvPr/>
          </p:nvSpPr>
          <p:spPr>
            <a:xfrm rot="3600000">
              <a:off x="2734388" y="103730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Ovaal 27"/>
            <p:cNvSpPr/>
            <p:nvPr/>
          </p:nvSpPr>
          <p:spPr>
            <a:xfrm rot="3600000">
              <a:off x="5289093" y="546218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" name="Ovaal 29"/>
            <p:cNvSpPr/>
            <p:nvPr/>
          </p:nvSpPr>
          <p:spPr>
            <a:xfrm rot="4500000">
              <a:off x="6472409" y="2588479"/>
              <a:ext cx="575086" cy="575086"/>
            </a:xfrm>
            <a:prstGeom prst="ellipse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Ovaal 30"/>
            <p:cNvSpPr/>
            <p:nvPr/>
          </p:nvSpPr>
          <p:spPr>
            <a:xfrm rot="4500000">
              <a:off x="1546920" y="3916564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" name="Ovaal 31"/>
            <p:cNvSpPr/>
            <p:nvPr/>
          </p:nvSpPr>
          <p:spPr>
            <a:xfrm rot="4500000">
              <a:off x="3350534" y="792613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" name="Ovaal 32"/>
            <p:cNvSpPr/>
            <p:nvPr/>
          </p:nvSpPr>
          <p:spPr>
            <a:xfrm rot="4500000">
              <a:off x="4672947" y="572792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" name="Ovaal 33"/>
            <p:cNvSpPr/>
            <p:nvPr/>
          </p:nvSpPr>
          <p:spPr>
            <a:xfrm>
              <a:off x="2126849" y="1340702"/>
              <a:ext cx="4347412" cy="43931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2" name="Lijntoelichting 2 (geen rand) 71"/>
          <p:cNvSpPr/>
          <p:nvPr/>
        </p:nvSpPr>
        <p:spPr>
          <a:xfrm>
            <a:off x="7178116" y="3052741"/>
            <a:ext cx="4389366" cy="612648"/>
          </a:xfrm>
          <a:prstGeom prst="callout2">
            <a:avLst>
              <a:gd name="adj1" fmla="val 48290"/>
              <a:gd name="adj2" fmla="val -1562"/>
              <a:gd name="adj3" fmla="val 48289"/>
              <a:gd name="adj4" fmla="val -9637"/>
              <a:gd name="adj5" fmla="val 48756"/>
              <a:gd name="adj6" fmla="val -2032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2400" dirty="0"/>
              <a:t>Test 4: Memory test</a:t>
            </a:r>
          </a:p>
        </p:txBody>
      </p:sp>
    </p:spTree>
    <p:extLst>
      <p:ext uri="{BB962C8B-B14F-4D97-AF65-F5344CB8AC3E}">
        <p14:creationId xmlns:p14="http://schemas.microsoft.com/office/powerpoint/2010/main" val="3848477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ep 34"/>
          <p:cNvGrpSpPr/>
          <p:nvPr/>
        </p:nvGrpSpPr>
        <p:grpSpPr>
          <a:xfrm>
            <a:off x="2344654" y="1254792"/>
            <a:ext cx="4208546" cy="4208546"/>
            <a:chOff x="1363578" y="601577"/>
            <a:chExt cx="5871411" cy="5871411"/>
          </a:xfrm>
        </p:grpSpPr>
        <p:sp>
          <p:nvSpPr>
            <p:cNvPr id="2" name="Ovaal 1"/>
            <p:cNvSpPr/>
            <p:nvPr/>
          </p:nvSpPr>
          <p:spPr>
            <a:xfrm>
              <a:off x="1363578" y="601577"/>
              <a:ext cx="5871411" cy="58714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" name="Ovaal 2"/>
            <p:cNvSpPr/>
            <p:nvPr/>
          </p:nvSpPr>
          <p:spPr>
            <a:xfrm>
              <a:off x="4011741" y="699046"/>
              <a:ext cx="575086" cy="575086"/>
            </a:xfrm>
            <a:prstGeom prst="ellipse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" name="Ovaal 3"/>
            <p:cNvSpPr/>
            <p:nvPr/>
          </p:nvSpPr>
          <p:spPr>
            <a:xfrm>
              <a:off x="4019762" y="5800436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Ovaal 4"/>
            <p:cNvSpPr/>
            <p:nvPr/>
          </p:nvSpPr>
          <p:spPr>
            <a:xfrm>
              <a:off x="1469067" y="324974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Ovaal 5"/>
            <p:cNvSpPr/>
            <p:nvPr/>
          </p:nvSpPr>
          <p:spPr>
            <a:xfrm>
              <a:off x="6578478" y="324974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Ovaal 9"/>
            <p:cNvSpPr/>
            <p:nvPr/>
          </p:nvSpPr>
          <p:spPr>
            <a:xfrm rot="2700000">
              <a:off x="5818879" y="1437620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Ovaal 10"/>
            <p:cNvSpPr/>
            <p:nvPr/>
          </p:nvSpPr>
          <p:spPr>
            <a:xfrm rot="2700000">
              <a:off x="2217323" y="5050519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Ovaal 11"/>
            <p:cNvSpPr/>
            <p:nvPr/>
          </p:nvSpPr>
          <p:spPr>
            <a:xfrm rot="2700000">
              <a:off x="2217323" y="144329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Ovaal 12"/>
            <p:cNvSpPr/>
            <p:nvPr/>
          </p:nvSpPr>
          <p:spPr>
            <a:xfrm rot="2700000">
              <a:off x="5830222" y="505619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Ovaal 14"/>
            <p:cNvSpPr/>
            <p:nvPr/>
          </p:nvSpPr>
          <p:spPr>
            <a:xfrm rot="900000">
              <a:off x="4660287" y="78284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Ovaal 15"/>
            <p:cNvSpPr/>
            <p:nvPr/>
          </p:nvSpPr>
          <p:spPr>
            <a:xfrm rot="900000">
              <a:off x="3347698" y="571248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Ovaal 16"/>
            <p:cNvSpPr/>
            <p:nvPr/>
          </p:nvSpPr>
          <p:spPr>
            <a:xfrm rot="900000">
              <a:off x="1544084" y="258853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Ovaal 17"/>
            <p:cNvSpPr/>
            <p:nvPr/>
          </p:nvSpPr>
          <p:spPr>
            <a:xfrm rot="900000">
              <a:off x="6479397" y="3910947"/>
              <a:ext cx="575086" cy="575086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Ovaal 19"/>
            <p:cNvSpPr/>
            <p:nvPr/>
          </p:nvSpPr>
          <p:spPr>
            <a:xfrm rot="1800000">
              <a:off x="5288700" y="1034759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Ovaal 20"/>
            <p:cNvSpPr/>
            <p:nvPr/>
          </p:nvSpPr>
          <p:spPr>
            <a:xfrm rot="1800000">
              <a:off x="2744952" y="5456702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Ovaal 21"/>
            <p:cNvSpPr/>
            <p:nvPr/>
          </p:nvSpPr>
          <p:spPr>
            <a:xfrm rot="1800000">
              <a:off x="1811333" y="1972388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Ovaal 22"/>
            <p:cNvSpPr/>
            <p:nvPr/>
          </p:nvSpPr>
          <p:spPr>
            <a:xfrm rot="1800000">
              <a:off x="6236212" y="4527094"/>
              <a:ext cx="575086" cy="57508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Ovaal 24"/>
            <p:cNvSpPr/>
            <p:nvPr/>
          </p:nvSpPr>
          <p:spPr>
            <a:xfrm rot="3600000">
              <a:off x="6214691" y="1963974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" name="Ovaal 25"/>
            <p:cNvSpPr/>
            <p:nvPr/>
          </p:nvSpPr>
          <p:spPr>
            <a:xfrm rot="3600000">
              <a:off x="1800769" y="452161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Ovaal 26"/>
            <p:cNvSpPr/>
            <p:nvPr/>
          </p:nvSpPr>
          <p:spPr>
            <a:xfrm rot="3600000">
              <a:off x="2734388" y="103730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Ovaal 27"/>
            <p:cNvSpPr/>
            <p:nvPr/>
          </p:nvSpPr>
          <p:spPr>
            <a:xfrm rot="3600000">
              <a:off x="5289093" y="546218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" name="Ovaal 29"/>
            <p:cNvSpPr/>
            <p:nvPr/>
          </p:nvSpPr>
          <p:spPr>
            <a:xfrm rot="4500000">
              <a:off x="6472409" y="2588479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Ovaal 30"/>
            <p:cNvSpPr/>
            <p:nvPr/>
          </p:nvSpPr>
          <p:spPr>
            <a:xfrm rot="4500000">
              <a:off x="1546920" y="3916564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" name="Ovaal 31"/>
            <p:cNvSpPr/>
            <p:nvPr/>
          </p:nvSpPr>
          <p:spPr>
            <a:xfrm rot="4500000">
              <a:off x="3350534" y="792613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" name="Ovaal 32"/>
            <p:cNvSpPr/>
            <p:nvPr/>
          </p:nvSpPr>
          <p:spPr>
            <a:xfrm rot="4500000">
              <a:off x="4672947" y="572792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" name="Ovaal 33"/>
            <p:cNvSpPr/>
            <p:nvPr/>
          </p:nvSpPr>
          <p:spPr>
            <a:xfrm>
              <a:off x="2126849" y="1340702"/>
              <a:ext cx="4347412" cy="43931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36" name="Boog 35"/>
          <p:cNvSpPr/>
          <p:nvPr/>
        </p:nvSpPr>
        <p:spPr>
          <a:xfrm>
            <a:off x="2081846" y="1019176"/>
            <a:ext cx="4753212" cy="4676774"/>
          </a:xfrm>
          <a:prstGeom prst="arc">
            <a:avLst>
              <a:gd name="adj1" fmla="val 1901752"/>
              <a:gd name="adj2" fmla="val 16057312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Rechte verbindingslijn 7"/>
          <p:cNvCxnSpPr/>
          <p:nvPr/>
        </p:nvCxnSpPr>
        <p:spPr>
          <a:xfrm flipV="1">
            <a:off x="4461641" y="510734"/>
            <a:ext cx="0" cy="10168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Lijntoelichting 2 (geen rand) 37"/>
          <p:cNvSpPr/>
          <p:nvPr/>
        </p:nvSpPr>
        <p:spPr>
          <a:xfrm>
            <a:off x="7079780" y="4850690"/>
            <a:ext cx="4389366" cy="612648"/>
          </a:xfrm>
          <a:prstGeom prst="callout2">
            <a:avLst>
              <a:gd name="adj1" fmla="val 48290"/>
              <a:gd name="adj2" fmla="val -1562"/>
              <a:gd name="adj3" fmla="val 48289"/>
              <a:gd name="adj4" fmla="val -11156"/>
              <a:gd name="adj5" fmla="val 9045"/>
              <a:gd name="adj6" fmla="val -178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2400" dirty="0"/>
              <a:t>Step 1: </a:t>
            </a:r>
            <a:r>
              <a:rPr lang="nl-NL" sz="2400" dirty="0" err="1"/>
              <a:t>Rotate</a:t>
            </a:r>
            <a:r>
              <a:rPr lang="nl-NL" sz="2400" dirty="0"/>
              <a:t> CCW </a:t>
            </a:r>
            <a:r>
              <a:rPr lang="nl-NL" sz="2400" dirty="0" err="1"/>
              <a:t>to</a:t>
            </a:r>
            <a:r>
              <a:rPr lang="nl-NL" sz="2400" dirty="0"/>
              <a:t> North</a:t>
            </a:r>
          </a:p>
        </p:txBody>
      </p:sp>
    </p:spTree>
    <p:extLst>
      <p:ext uri="{BB962C8B-B14F-4D97-AF65-F5344CB8AC3E}">
        <p14:creationId xmlns:p14="http://schemas.microsoft.com/office/powerpoint/2010/main" val="3074824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ep 34"/>
          <p:cNvGrpSpPr/>
          <p:nvPr/>
        </p:nvGrpSpPr>
        <p:grpSpPr>
          <a:xfrm>
            <a:off x="2344654" y="1254792"/>
            <a:ext cx="4208546" cy="4208546"/>
            <a:chOff x="1363578" y="601577"/>
            <a:chExt cx="5871411" cy="5871411"/>
          </a:xfrm>
        </p:grpSpPr>
        <p:sp>
          <p:nvSpPr>
            <p:cNvPr id="2" name="Ovaal 1"/>
            <p:cNvSpPr/>
            <p:nvPr/>
          </p:nvSpPr>
          <p:spPr>
            <a:xfrm>
              <a:off x="1363578" y="601577"/>
              <a:ext cx="5871411" cy="58714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" name="Ovaal 2"/>
            <p:cNvSpPr/>
            <p:nvPr/>
          </p:nvSpPr>
          <p:spPr>
            <a:xfrm>
              <a:off x="4011741" y="699046"/>
              <a:ext cx="575086" cy="575086"/>
            </a:xfrm>
            <a:prstGeom prst="ellipse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" name="Ovaal 3"/>
            <p:cNvSpPr/>
            <p:nvPr/>
          </p:nvSpPr>
          <p:spPr>
            <a:xfrm>
              <a:off x="4019762" y="5800436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Ovaal 4"/>
            <p:cNvSpPr/>
            <p:nvPr/>
          </p:nvSpPr>
          <p:spPr>
            <a:xfrm>
              <a:off x="1469067" y="324974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Ovaal 5"/>
            <p:cNvSpPr/>
            <p:nvPr/>
          </p:nvSpPr>
          <p:spPr>
            <a:xfrm>
              <a:off x="6578478" y="324974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Ovaal 9"/>
            <p:cNvSpPr/>
            <p:nvPr/>
          </p:nvSpPr>
          <p:spPr>
            <a:xfrm rot="2700000">
              <a:off x="5818879" y="1437620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Ovaal 10"/>
            <p:cNvSpPr/>
            <p:nvPr/>
          </p:nvSpPr>
          <p:spPr>
            <a:xfrm rot="2700000">
              <a:off x="2217323" y="5050519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Ovaal 11"/>
            <p:cNvSpPr/>
            <p:nvPr/>
          </p:nvSpPr>
          <p:spPr>
            <a:xfrm rot="2700000">
              <a:off x="2217323" y="1443291"/>
              <a:ext cx="575086" cy="57508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Ovaal 12"/>
            <p:cNvSpPr/>
            <p:nvPr/>
          </p:nvSpPr>
          <p:spPr>
            <a:xfrm rot="2700000">
              <a:off x="5830222" y="505619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Ovaal 14"/>
            <p:cNvSpPr/>
            <p:nvPr/>
          </p:nvSpPr>
          <p:spPr>
            <a:xfrm rot="900000">
              <a:off x="4660287" y="78284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Ovaal 15"/>
            <p:cNvSpPr/>
            <p:nvPr/>
          </p:nvSpPr>
          <p:spPr>
            <a:xfrm rot="900000">
              <a:off x="3347698" y="571248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Ovaal 16"/>
            <p:cNvSpPr/>
            <p:nvPr/>
          </p:nvSpPr>
          <p:spPr>
            <a:xfrm rot="900000">
              <a:off x="1544084" y="258853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Ovaal 17"/>
            <p:cNvSpPr/>
            <p:nvPr/>
          </p:nvSpPr>
          <p:spPr>
            <a:xfrm rot="900000">
              <a:off x="6479397" y="3910947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Ovaal 19"/>
            <p:cNvSpPr/>
            <p:nvPr/>
          </p:nvSpPr>
          <p:spPr>
            <a:xfrm rot="1800000">
              <a:off x="5288700" y="1034759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Ovaal 20"/>
            <p:cNvSpPr/>
            <p:nvPr/>
          </p:nvSpPr>
          <p:spPr>
            <a:xfrm rot="1800000">
              <a:off x="2744952" y="5456702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Ovaal 21"/>
            <p:cNvSpPr/>
            <p:nvPr/>
          </p:nvSpPr>
          <p:spPr>
            <a:xfrm rot="1800000">
              <a:off x="1811333" y="1972388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Ovaal 22"/>
            <p:cNvSpPr/>
            <p:nvPr/>
          </p:nvSpPr>
          <p:spPr>
            <a:xfrm rot="1800000">
              <a:off x="6236212" y="4527094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Ovaal 24"/>
            <p:cNvSpPr/>
            <p:nvPr/>
          </p:nvSpPr>
          <p:spPr>
            <a:xfrm rot="3600000">
              <a:off x="6214691" y="1963974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" name="Ovaal 25"/>
            <p:cNvSpPr/>
            <p:nvPr/>
          </p:nvSpPr>
          <p:spPr>
            <a:xfrm rot="3600000">
              <a:off x="1800769" y="452161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Ovaal 26"/>
            <p:cNvSpPr/>
            <p:nvPr/>
          </p:nvSpPr>
          <p:spPr>
            <a:xfrm rot="3600000">
              <a:off x="2734388" y="1037301"/>
              <a:ext cx="575086" cy="575086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Ovaal 27"/>
            <p:cNvSpPr/>
            <p:nvPr/>
          </p:nvSpPr>
          <p:spPr>
            <a:xfrm rot="3600000">
              <a:off x="5289093" y="546218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" name="Ovaal 29"/>
            <p:cNvSpPr/>
            <p:nvPr/>
          </p:nvSpPr>
          <p:spPr>
            <a:xfrm rot="4500000">
              <a:off x="6472409" y="2588479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Ovaal 30"/>
            <p:cNvSpPr/>
            <p:nvPr/>
          </p:nvSpPr>
          <p:spPr>
            <a:xfrm rot="4500000">
              <a:off x="1546920" y="3916564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" name="Ovaal 31"/>
            <p:cNvSpPr/>
            <p:nvPr/>
          </p:nvSpPr>
          <p:spPr>
            <a:xfrm rot="4500000">
              <a:off x="3350534" y="792613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" name="Ovaal 32"/>
            <p:cNvSpPr/>
            <p:nvPr/>
          </p:nvSpPr>
          <p:spPr>
            <a:xfrm rot="4500000">
              <a:off x="4672947" y="572792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" name="Ovaal 33"/>
            <p:cNvSpPr/>
            <p:nvPr/>
          </p:nvSpPr>
          <p:spPr>
            <a:xfrm>
              <a:off x="2126849" y="1340702"/>
              <a:ext cx="4347412" cy="43931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36" name="Boog 35"/>
          <p:cNvSpPr/>
          <p:nvPr/>
        </p:nvSpPr>
        <p:spPr>
          <a:xfrm>
            <a:off x="2081846" y="1019176"/>
            <a:ext cx="4753212" cy="4676774"/>
          </a:xfrm>
          <a:prstGeom prst="arc">
            <a:avLst>
              <a:gd name="adj1" fmla="val 16352111"/>
              <a:gd name="adj2" fmla="val 13454393"/>
            </a:avLst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Rechte verbindingslijn 7"/>
          <p:cNvCxnSpPr/>
          <p:nvPr/>
        </p:nvCxnSpPr>
        <p:spPr>
          <a:xfrm flipV="1">
            <a:off x="4461641" y="510734"/>
            <a:ext cx="0" cy="10168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Lijntoelichting 2 (geen rand) 37"/>
          <p:cNvSpPr/>
          <p:nvPr/>
        </p:nvSpPr>
        <p:spPr>
          <a:xfrm>
            <a:off x="7079780" y="4850690"/>
            <a:ext cx="4389366" cy="612648"/>
          </a:xfrm>
          <a:prstGeom prst="callout2">
            <a:avLst>
              <a:gd name="adj1" fmla="val 48290"/>
              <a:gd name="adj2" fmla="val -1562"/>
              <a:gd name="adj3" fmla="val 48289"/>
              <a:gd name="adj4" fmla="val -11156"/>
              <a:gd name="adj5" fmla="val 9045"/>
              <a:gd name="adj6" fmla="val -178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2400" dirty="0"/>
              <a:t>Step 2: </a:t>
            </a:r>
            <a:r>
              <a:rPr lang="nl-NL" sz="2400" dirty="0" err="1"/>
              <a:t>Rotate</a:t>
            </a:r>
            <a:r>
              <a:rPr lang="nl-NL" sz="2400" dirty="0"/>
              <a:t> CCW </a:t>
            </a:r>
            <a:r>
              <a:rPr lang="nl-NL" sz="2400" dirty="0" err="1"/>
              <a:t>to</a:t>
            </a:r>
            <a:r>
              <a:rPr lang="nl-NL" sz="2400" dirty="0"/>
              <a:t> North</a:t>
            </a:r>
          </a:p>
        </p:txBody>
      </p:sp>
    </p:spTree>
    <p:extLst>
      <p:ext uri="{BB962C8B-B14F-4D97-AF65-F5344CB8AC3E}">
        <p14:creationId xmlns:p14="http://schemas.microsoft.com/office/powerpoint/2010/main" val="3716649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ep 34"/>
          <p:cNvGrpSpPr/>
          <p:nvPr/>
        </p:nvGrpSpPr>
        <p:grpSpPr>
          <a:xfrm>
            <a:off x="2344654" y="1254792"/>
            <a:ext cx="4208546" cy="4208546"/>
            <a:chOff x="1363578" y="601577"/>
            <a:chExt cx="5871411" cy="5871411"/>
          </a:xfrm>
        </p:grpSpPr>
        <p:sp>
          <p:nvSpPr>
            <p:cNvPr id="2" name="Ovaal 1"/>
            <p:cNvSpPr/>
            <p:nvPr/>
          </p:nvSpPr>
          <p:spPr>
            <a:xfrm>
              <a:off x="1363578" y="601577"/>
              <a:ext cx="5871411" cy="58714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" name="Ovaal 2"/>
            <p:cNvSpPr/>
            <p:nvPr/>
          </p:nvSpPr>
          <p:spPr>
            <a:xfrm>
              <a:off x="4011741" y="699046"/>
              <a:ext cx="575086" cy="575086"/>
            </a:xfrm>
            <a:prstGeom prst="ellipse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" name="Ovaal 3"/>
            <p:cNvSpPr/>
            <p:nvPr/>
          </p:nvSpPr>
          <p:spPr>
            <a:xfrm>
              <a:off x="4019762" y="5800436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Ovaal 4"/>
            <p:cNvSpPr/>
            <p:nvPr/>
          </p:nvSpPr>
          <p:spPr>
            <a:xfrm>
              <a:off x="1469067" y="324974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Ovaal 5"/>
            <p:cNvSpPr/>
            <p:nvPr/>
          </p:nvSpPr>
          <p:spPr>
            <a:xfrm>
              <a:off x="6578478" y="324974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Ovaal 9"/>
            <p:cNvSpPr/>
            <p:nvPr/>
          </p:nvSpPr>
          <p:spPr>
            <a:xfrm rot="2700000">
              <a:off x="5818879" y="1437620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Ovaal 10"/>
            <p:cNvSpPr/>
            <p:nvPr/>
          </p:nvSpPr>
          <p:spPr>
            <a:xfrm rot="2700000">
              <a:off x="2217323" y="5050519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Ovaal 11"/>
            <p:cNvSpPr/>
            <p:nvPr/>
          </p:nvSpPr>
          <p:spPr>
            <a:xfrm rot="2700000">
              <a:off x="2217323" y="144329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Ovaal 12"/>
            <p:cNvSpPr/>
            <p:nvPr/>
          </p:nvSpPr>
          <p:spPr>
            <a:xfrm rot="2700000">
              <a:off x="5830222" y="5056191"/>
              <a:ext cx="575086" cy="575086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Ovaal 14"/>
            <p:cNvSpPr/>
            <p:nvPr/>
          </p:nvSpPr>
          <p:spPr>
            <a:xfrm rot="900000">
              <a:off x="4660287" y="78284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Ovaal 15"/>
            <p:cNvSpPr/>
            <p:nvPr/>
          </p:nvSpPr>
          <p:spPr>
            <a:xfrm rot="900000">
              <a:off x="3347698" y="571248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Ovaal 16"/>
            <p:cNvSpPr/>
            <p:nvPr/>
          </p:nvSpPr>
          <p:spPr>
            <a:xfrm rot="900000">
              <a:off x="1544084" y="258853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Ovaal 17"/>
            <p:cNvSpPr/>
            <p:nvPr/>
          </p:nvSpPr>
          <p:spPr>
            <a:xfrm rot="900000">
              <a:off x="6479397" y="3910947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Ovaal 19"/>
            <p:cNvSpPr/>
            <p:nvPr/>
          </p:nvSpPr>
          <p:spPr>
            <a:xfrm rot="1800000">
              <a:off x="5288700" y="1034759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Ovaal 20"/>
            <p:cNvSpPr/>
            <p:nvPr/>
          </p:nvSpPr>
          <p:spPr>
            <a:xfrm rot="1800000">
              <a:off x="2744952" y="5456702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Ovaal 21"/>
            <p:cNvSpPr/>
            <p:nvPr/>
          </p:nvSpPr>
          <p:spPr>
            <a:xfrm rot="1800000">
              <a:off x="1811333" y="1972388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Ovaal 22"/>
            <p:cNvSpPr/>
            <p:nvPr/>
          </p:nvSpPr>
          <p:spPr>
            <a:xfrm rot="1800000">
              <a:off x="6236212" y="4527094"/>
              <a:ext cx="575086" cy="57508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Ovaal 24"/>
            <p:cNvSpPr/>
            <p:nvPr/>
          </p:nvSpPr>
          <p:spPr>
            <a:xfrm rot="3600000">
              <a:off x="6214691" y="1963974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" name="Ovaal 25"/>
            <p:cNvSpPr/>
            <p:nvPr/>
          </p:nvSpPr>
          <p:spPr>
            <a:xfrm rot="3600000">
              <a:off x="1800769" y="452161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Ovaal 26"/>
            <p:cNvSpPr/>
            <p:nvPr/>
          </p:nvSpPr>
          <p:spPr>
            <a:xfrm rot="3600000">
              <a:off x="2734388" y="103730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Ovaal 27"/>
            <p:cNvSpPr/>
            <p:nvPr/>
          </p:nvSpPr>
          <p:spPr>
            <a:xfrm rot="3600000">
              <a:off x="5289093" y="546218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" name="Ovaal 29"/>
            <p:cNvSpPr/>
            <p:nvPr/>
          </p:nvSpPr>
          <p:spPr>
            <a:xfrm rot="4500000">
              <a:off x="6472409" y="2588479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Ovaal 30"/>
            <p:cNvSpPr/>
            <p:nvPr/>
          </p:nvSpPr>
          <p:spPr>
            <a:xfrm rot="4500000">
              <a:off x="1546920" y="3916564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" name="Ovaal 31"/>
            <p:cNvSpPr/>
            <p:nvPr/>
          </p:nvSpPr>
          <p:spPr>
            <a:xfrm rot="4500000">
              <a:off x="3350534" y="792613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" name="Ovaal 32"/>
            <p:cNvSpPr/>
            <p:nvPr/>
          </p:nvSpPr>
          <p:spPr>
            <a:xfrm rot="4500000">
              <a:off x="4672947" y="572792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" name="Ovaal 33"/>
            <p:cNvSpPr/>
            <p:nvPr/>
          </p:nvSpPr>
          <p:spPr>
            <a:xfrm>
              <a:off x="2126849" y="1340702"/>
              <a:ext cx="4347412" cy="43931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37" name="Boog 36"/>
          <p:cNvSpPr/>
          <p:nvPr/>
        </p:nvSpPr>
        <p:spPr>
          <a:xfrm>
            <a:off x="2081846" y="1019176"/>
            <a:ext cx="4753212" cy="4676774"/>
          </a:xfrm>
          <a:prstGeom prst="arc">
            <a:avLst>
              <a:gd name="adj1" fmla="val 1683895"/>
              <a:gd name="adj2" fmla="val 5964724"/>
            </a:avLst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Lijntoelichting 2 (geen rand) 37"/>
          <p:cNvSpPr/>
          <p:nvPr/>
        </p:nvSpPr>
        <p:spPr>
          <a:xfrm>
            <a:off x="6816008" y="5007329"/>
            <a:ext cx="4389366" cy="612648"/>
          </a:xfrm>
          <a:prstGeom prst="callout2">
            <a:avLst>
              <a:gd name="adj1" fmla="val 48290"/>
              <a:gd name="adj2" fmla="val -1562"/>
              <a:gd name="adj3" fmla="val 48289"/>
              <a:gd name="adj4" fmla="val -11156"/>
              <a:gd name="adj5" fmla="val 14552"/>
              <a:gd name="adj6" fmla="val -1620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2400" dirty="0"/>
              <a:t>Test 4.1: </a:t>
            </a:r>
            <a:r>
              <a:rPr lang="nl-NL" sz="2400" dirty="0" err="1"/>
              <a:t>Synchronisation</a:t>
            </a:r>
            <a:r>
              <a:rPr lang="nl-NL" sz="2400" dirty="0"/>
              <a:t>,</a:t>
            </a:r>
          </a:p>
          <a:p>
            <a:r>
              <a:rPr lang="nl-NL" sz="2400" dirty="0" err="1"/>
              <a:t>Rotate</a:t>
            </a:r>
            <a:r>
              <a:rPr lang="nl-NL" sz="2400" dirty="0"/>
              <a:t> CCW </a:t>
            </a:r>
            <a:r>
              <a:rPr lang="nl-NL" sz="2400" dirty="0" err="1"/>
              <a:t>to</a:t>
            </a:r>
            <a:r>
              <a:rPr lang="nl-NL" sz="2400" dirty="0"/>
              <a:t> North (0 </a:t>
            </a:r>
            <a:r>
              <a:rPr lang="nl-NL" sz="2400" dirty="0" err="1"/>
              <a:t>degrees</a:t>
            </a:r>
            <a:r>
              <a:rPr lang="nl-NL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5717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ep 34"/>
          <p:cNvGrpSpPr/>
          <p:nvPr/>
        </p:nvGrpSpPr>
        <p:grpSpPr>
          <a:xfrm flipH="1">
            <a:off x="2344654" y="1254792"/>
            <a:ext cx="4208546" cy="4208546"/>
            <a:chOff x="1363578" y="601577"/>
            <a:chExt cx="5871411" cy="5871411"/>
          </a:xfrm>
        </p:grpSpPr>
        <p:sp>
          <p:nvSpPr>
            <p:cNvPr id="2" name="Ovaal 1"/>
            <p:cNvSpPr/>
            <p:nvPr/>
          </p:nvSpPr>
          <p:spPr>
            <a:xfrm>
              <a:off x="1363578" y="601577"/>
              <a:ext cx="5871411" cy="58714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" name="Ovaal 2"/>
            <p:cNvSpPr/>
            <p:nvPr/>
          </p:nvSpPr>
          <p:spPr>
            <a:xfrm>
              <a:off x="4011741" y="699046"/>
              <a:ext cx="575086" cy="575086"/>
            </a:xfrm>
            <a:prstGeom prst="ellipse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" name="Ovaal 3"/>
            <p:cNvSpPr/>
            <p:nvPr/>
          </p:nvSpPr>
          <p:spPr>
            <a:xfrm>
              <a:off x="4019762" y="5800436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Ovaal 4"/>
            <p:cNvSpPr/>
            <p:nvPr/>
          </p:nvSpPr>
          <p:spPr>
            <a:xfrm>
              <a:off x="1469067" y="324974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Ovaal 5"/>
            <p:cNvSpPr/>
            <p:nvPr/>
          </p:nvSpPr>
          <p:spPr>
            <a:xfrm>
              <a:off x="6578478" y="324974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Ovaal 9"/>
            <p:cNvSpPr/>
            <p:nvPr/>
          </p:nvSpPr>
          <p:spPr>
            <a:xfrm rot="2700000">
              <a:off x="5818879" y="1437620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Ovaal 10"/>
            <p:cNvSpPr/>
            <p:nvPr/>
          </p:nvSpPr>
          <p:spPr>
            <a:xfrm rot="2700000">
              <a:off x="2217323" y="5050519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Ovaal 11"/>
            <p:cNvSpPr/>
            <p:nvPr/>
          </p:nvSpPr>
          <p:spPr>
            <a:xfrm rot="2700000">
              <a:off x="2217323" y="144329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Ovaal 12"/>
            <p:cNvSpPr/>
            <p:nvPr/>
          </p:nvSpPr>
          <p:spPr>
            <a:xfrm rot="2700000">
              <a:off x="5830222" y="5056191"/>
              <a:ext cx="575086" cy="575086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Ovaal 14"/>
            <p:cNvSpPr/>
            <p:nvPr/>
          </p:nvSpPr>
          <p:spPr>
            <a:xfrm rot="900000">
              <a:off x="4660287" y="78284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Ovaal 15"/>
            <p:cNvSpPr/>
            <p:nvPr/>
          </p:nvSpPr>
          <p:spPr>
            <a:xfrm rot="900000">
              <a:off x="3347698" y="571248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Ovaal 16"/>
            <p:cNvSpPr/>
            <p:nvPr/>
          </p:nvSpPr>
          <p:spPr>
            <a:xfrm rot="900000">
              <a:off x="1544084" y="258853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Ovaal 17"/>
            <p:cNvSpPr/>
            <p:nvPr/>
          </p:nvSpPr>
          <p:spPr>
            <a:xfrm rot="900000">
              <a:off x="6479397" y="3910947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Ovaal 19"/>
            <p:cNvSpPr/>
            <p:nvPr/>
          </p:nvSpPr>
          <p:spPr>
            <a:xfrm rot="1800000">
              <a:off x="5288700" y="1034759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Ovaal 20"/>
            <p:cNvSpPr/>
            <p:nvPr/>
          </p:nvSpPr>
          <p:spPr>
            <a:xfrm rot="1800000">
              <a:off x="2744952" y="5456702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Ovaal 21"/>
            <p:cNvSpPr/>
            <p:nvPr/>
          </p:nvSpPr>
          <p:spPr>
            <a:xfrm rot="1800000">
              <a:off x="1811333" y="1972388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Ovaal 22"/>
            <p:cNvSpPr/>
            <p:nvPr/>
          </p:nvSpPr>
          <p:spPr>
            <a:xfrm rot="1800000">
              <a:off x="6236212" y="4527094"/>
              <a:ext cx="575086" cy="57508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Ovaal 24"/>
            <p:cNvSpPr/>
            <p:nvPr/>
          </p:nvSpPr>
          <p:spPr>
            <a:xfrm rot="3600000">
              <a:off x="6214691" y="1963974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" name="Ovaal 25"/>
            <p:cNvSpPr/>
            <p:nvPr/>
          </p:nvSpPr>
          <p:spPr>
            <a:xfrm rot="3600000">
              <a:off x="1800769" y="452161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Ovaal 26"/>
            <p:cNvSpPr/>
            <p:nvPr/>
          </p:nvSpPr>
          <p:spPr>
            <a:xfrm rot="3600000">
              <a:off x="2734388" y="103730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Ovaal 27"/>
            <p:cNvSpPr/>
            <p:nvPr/>
          </p:nvSpPr>
          <p:spPr>
            <a:xfrm rot="3600000">
              <a:off x="5289093" y="546218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" name="Ovaal 29"/>
            <p:cNvSpPr/>
            <p:nvPr/>
          </p:nvSpPr>
          <p:spPr>
            <a:xfrm rot="4500000">
              <a:off x="6472409" y="2588479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Ovaal 30"/>
            <p:cNvSpPr/>
            <p:nvPr/>
          </p:nvSpPr>
          <p:spPr>
            <a:xfrm rot="4500000">
              <a:off x="1546920" y="3916564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" name="Ovaal 31"/>
            <p:cNvSpPr/>
            <p:nvPr/>
          </p:nvSpPr>
          <p:spPr>
            <a:xfrm rot="4500000">
              <a:off x="3350534" y="792613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" name="Ovaal 32"/>
            <p:cNvSpPr/>
            <p:nvPr/>
          </p:nvSpPr>
          <p:spPr>
            <a:xfrm rot="4500000">
              <a:off x="4672947" y="572792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" name="Ovaal 33"/>
            <p:cNvSpPr/>
            <p:nvPr/>
          </p:nvSpPr>
          <p:spPr>
            <a:xfrm>
              <a:off x="2126849" y="1340702"/>
              <a:ext cx="4347412" cy="43931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37" name="Boog 36"/>
          <p:cNvSpPr/>
          <p:nvPr/>
        </p:nvSpPr>
        <p:spPr>
          <a:xfrm flipH="1">
            <a:off x="2081846" y="1019176"/>
            <a:ext cx="4753212" cy="4676774"/>
          </a:xfrm>
          <a:prstGeom prst="arc">
            <a:avLst>
              <a:gd name="adj1" fmla="val 1683895"/>
              <a:gd name="adj2" fmla="val 16197547"/>
            </a:avLst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Lijntoelichting 2 (geen rand) 37"/>
          <p:cNvSpPr/>
          <p:nvPr/>
        </p:nvSpPr>
        <p:spPr>
          <a:xfrm>
            <a:off x="6816008" y="5007329"/>
            <a:ext cx="4389366" cy="612648"/>
          </a:xfrm>
          <a:prstGeom prst="callout2">
            <a:avLst>
              <a:gd name="adj1" fmla="val 48290"/>
              <a:gd name="adj2" fmla="val -1562"/>
              <a:gd name="adj3" fmla="val 48289"/>
              <a:gd name="adj4" fmla="val -11156"/>
              <a:gd name="adj5" fmla="val 14552"/>
              <a:gd name="adj6" fmla="val -1620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2400" dirty="0"/>
              <a:t>Test 4.2: </a:t>
            </a:r>
            <a:r>
              <a:rPr lang="nl-NL" sz="2400" dirty="0" err="1"/>
              <a:t>Synchronisation</a:t>
            </a:r>
            <a:r>
              <a:rPr lang="nl-NL" sz="2400" dirty="0"/>
              <a:t>,</a:t>
            </a:r>
          </a:p>
          <a:p>
            <a:r>
              <a:rPr lang="nl-NL" sz="2400" dirty="0" err="1"/>
              <a:t>Rotate</a:t>
            </a:r>
            <a:r>
              <a:rPr lang="nl-NL" sz="2400" dirty="0"/>
              <a:t> CW </a:t>
            </a:r>
            <a:r>
              <a:rPr lang="nl-NL" sz="2400" dirty="0" err="1"/>
              <a:t>to</a:t>
            </a:r>
            <a:r>
              <a:rPr lang="nl-NL" sz="2400" dirty="0"/>
              <a:t> North (360 </a:t>
            </a:r>
            <a:r>
              <a:rPr lang="nl-NL" sz="2400" dirty="0" err="1"/>
              <a:t>degrees</a:t>
            </a:r>
            <a:r>
              <a:rPr lang="nl-NL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7264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ep 34"/>
          <p:cNvGrpSpPr/>
          <p:nvPr/>
        </p:nvGrpSpPr>
        <p:grpSpPr>
          <a:xfrm>
            <a:off x="2344654" y="1254792"/>
            <a:ext cx="4208546" cy="4208546"/>
            <a:chOff x="1363578" y="601577"/>
            <a:chExt cx="5871411" cy="5871411"/>
          </a:xfrm>
        </p:grpSpPr>
        <p:sp>
          <p:nvSpPr>
            <p:cNvPr id="2" name="Ovaal 1"/>
            <p:cNvSpPr/>
            <p:nvPr/>
          </p:nvSpPr>
          <p:spPr>
            <a:xfrm>
              <a:off x="1363578" y="601577"/>
              <a:ext cx="5871411" cy="58714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" name="Ovaal 2"/>
            <p:cNvSpPr/>
            <p:nvPr/>
          </p:nvSpPr>
          <p:spPr>
            <a:xfrm>
              <a:off x="4011741" y="699046"/>
              <a:ext cx="575086" cy="575086"/>
            </a:xfrm>
            <a:prstGeom prst="ellipse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" name="Ovaal 3"/>
            <p:cNvSpPr/>
            <p:nvPr/>
          </p:nvSpPr>
          <p:spPr>
            <a:xfrm>
              <a:off x="4019762" y="5800436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Ovaal 4"/>
            <p:cNvSpPr/>
            <p:nvPr/>
          </p:nvSpPr>
          <p:spPr>
            <a:xfrm>
              <a:off x="1469067" y="324974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Ovaal 5"/>
            <p:cNvSpPr/>
            <p:nvPr/>
          </p:nvSpPr>
          <p:spPr>
            <a:xfrm>
              <a:off x="6578478" y="3249741"/>
              <a:ext cx="575086" cy="575086"/>
            </a:xfrm>
            <a:prstGeom prst="ellipse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Ovaal 9"/>
            <p:cNvSpPr/>
            <p:nvPr/>
          </p:nvSpPr>
          <p:spPr>
            <a:xfrm rot="2700000">
              <a:off x="5818879" y="1437620"/>
              <a:ext cx="575086" cy="575086"/>
            </a:xfrm>
            <a:prstGeom prst="ellipse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Ovaal 10"/>
            <p:cNvSpPr/>
            <p:nvPr/>
          </p:nvSpPr>
          <p:spPr>
            <a:xfrm rot="2700000">
              <a:off x="2217323" y="5050519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Ovaal 11"/>
            <p:cNvSpPr/>
            <p:nvPr/>
          </p:nvSpPr>
          <p:spPr>
            <a:xfrm rot="2700000">
              <a:off x="2217323" y="144329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Ovaal 12"/>
            <p:cNvSpPr/>
            <p:nvPr/>
          </p:nvSpPr>
          <p:spPr>
            <a:xfrm rot="2700000">
              <a:off x="5830222" y="505619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Ovaal 14"/>
            <p:cNvSpPr/>
            <p:nvPr/>
          </p:nvSpPr>
          <p:spPr>
            <a:xfrm rot="900000">
              <a:off x="4660287" y="782845"/>
              <a:ext cx="575086" cy="575086"/>
            </a:xfrm>
            <a:prstGeom prst="ellipse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Ovaal 15"/>
            <p:cNvSpPr/>
            <p:nvPr/>
          </p:nvSpPr>
          <p:spPr>
            <a:xfrm rot="900000">
              <a:off x="3347698" y="571248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Ovaal 16"/>
            <p:cNvSpPr/>
            <p:nvPr/>
          </p:nvSpPr>
          <p:spPr>
            <a:xfrm rot="900000">
              <a:off x="1544084" y="258853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Ovaal 17"/>
            <p:cNvSpPr/>
            <p:nvPr/>
          </p:nvSpPr>
          <p:spPr>
            <a:xfrm rot="900000">
              <a:off x="6479397" y="3910947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Ovaal 19"/>
            <p:cNvSpPr/>
            <p:nvPr/>
          </p:nvSpPr>
          <p:spPr>
            <a:xfrm rot="1800000">
              <a:off x="5288700" y="1034759"/>
              <a:ext cx="575086" cy="575086"/>
            </a:xfrm>
            <a:prstGeom prst="ellipse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Ovaal 20"/>
            <p:cNvSpPr/>
            <p:nvPr/>
          </p:nvSpPr>
          <p:spPr>
            <a:xfrm rot="1800000">
              <a:off x="2744952" y="5456702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Ovaal 21"/>
            <p:cNvSpPr/>
            <p:nvPr/>
          </p:nvSpPr>
          <p:spPr>
            <a:xfrm rot="1800000">
              <a:off x="1811333" y="1972388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Ovaal 22"/>
            <p:cNvSpPr/>
            <p:nvPr/>
          </p:nvSpPr>
          <p:spPr>
            <a:xfrm rot="1800000">
              <a:off x="6236212" y="4527094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Ovaal 24"/>
            <p:cNvSpPr/>
            <p:nvPr/>
          </p:nvSpPr>
          <p:spPr>
            <a:xfrm rot="3600000">
              <a:off x="6214691" y="1963974"/>
              <a:ext cx="575086" cy="575086"/>
            </a:xfrm>
            <a:prstGeom prst="ellipse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" name="Ovaal 25"/>
            <p:cNvSpPr/>
            <p:nvPr/>
          </p:nvSpPr>
          <p:spPr>
            <a:xfrm rot="3600000">
              <a:off x="1800769" y="452161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Ovaal 26"/>
            <p:cNvSpPr/>
            <p:nvPr/>
          </p:nvSpPr>
          <p:spPr>
            <a:xfrm rot="3600000">
              <a:off x="2734388" y="103730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Ovaal 27"/>
            <p:cNvSpPr/>
            <p:nvPr/>
          </p:nvSpPr>
          <p:spPr>
            <a:xfrm rot="3600000">
              <a:off x="5289093" y="546218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" name="Ovaal 29"/>
            <p:cNvSpPr/>
            <p:nvPr/>
          </p:nvSpPr>
          <p:spPr>
            <a:xfrm rot="4500000">
              <a:off x="6472409" y="2588479"/>
              <a:ext cx="575086" cy="575086"/>
            </a:xfrm>
            <a:prstGeom prst="ellipse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Ovaal 30"/>
            <p:cNvSpPr/>
            <p:nvPr/>
          </p:nvSpPr>
          <p:spPr>
            <a:xfrm rot="4500000">
              <a:off x="1546920" y="3916564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" name="Ovaal 31"/>
            <p:cNvSpPr/>
            <p:nvPr/>
          </p:nvSpPr>
          <p:spPr>
            <a:xfrm rot="4500000">
              <a:off x="3350534" y="792613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" name="Ovaal 32"/>
            <p:cNvSpPr/>
            <p:nvPr/>
          </p:nvSpPr>
          <p:spPr>
            <a:xfrm rot="4500000">
              <a:off x="4672947" y="572792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" name="Ovaal 33"/>
            <p:cNvSpPr/>
            <p:nvPr/>
          </p:nvSpPr>
          <p:spPr>
            <a:xfrm>
              <a:off x="2126849" y="1340702"/>
              <a:ext cx="4347412" cy="43931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3" name="Lijntoelichting 2 (geen rand) 72"/>
          <p:cNvSpPr/>
          <p:nvPr/>
        </p:nvSpPr>
        <p:spPr>
          <a:xfrm>
            <a:off x="7160935" y="3692812"/>
            <a:ext cx="4389366" cy="612648"/>
          </a:xfrm>
          <a:prstGeom prst="callout2">
            <a:avLst>
              <a:gd name="adj1" fmla="val 48290"/>
              <a:gd name="adj2" fmla="val -1562"/>
              <a:gd name="adj3" fmla="val 48289"/>
              <a:gd name="adj4" fmla="val -9637"/>
              <a:gd name="adj5" fmla="val 23880"/>
              <a:gd name="adj6" fmla="val -21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2400" dirty="0"/>
              <a:t>Test 5: </a:t>
            </a:r>
            <a:r>
              <a:rPr lang="nl-NL" sz="2400" dirty="0" err="1"/>
              <a:t>Calibration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7205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ep 34"/>
          <p:cNvGrpSpPr/>
          <p:nvPr/>
        </p:nvGrpSpPr>
        <p:grpSpPr>
          <a:xfrm>
            <a:off x="2344654" y="1254792"/>
            <a:ext cx="4208546" cy="4208546"/>
            <a:chOff x="1363578" y="601577"/>
            <a:chExt cx="5871411" cy="5871411"/>
          </a:xfrm>
        </p:grpSpPr>
        <p:sp>
          <p:nvSpPr>
            <p:cNvPr id="2" name="Ovaal 1"/>
            <p:cNvSpPr/>
            <p:nvPr/>
          </p:nvSpPr>
          <p:spPr>
            <a:xfrm>
              <a:off x="1363578" y="601577"/>
              <a:ext cx="5871411" cy="58714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" name="Ovaal 2"/>
            <p:cNvSpPr/>
            <p:nvPr/>
          </p:nvSpPr>
          <p:spPr>
            <a:xfrm>
              <a:off x="4011741" y="699046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" name="Ovaal 3"/>
            <p:cNvSpPr/>
            <p:nvPr/>
          </p:nvSpPr>
          <p:spPr>
            <a:xfrm>
              <a:off x="4019762" y="5800436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Ovaal 4"/>
            <p:cNvSpPr/>
            <p:nvPr/>
          </p:nvSpPr>
          <p:spPr>
            <a:xfrm>
              <a:off x="1469067" y="324974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Ovaal 5"/>
            <p:cNvSpPr/>
            <p:nvPr/>
          </p:nvSpPr>
          <p:spPr>
            <a:xfrm>
              <a:off x="6578478" y="324974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Ovaal 9"/>
            <p:cNvSpPr/>
            <p:nvPr/>
          </p:nvSpPr>
          <p:spPr>
            <a:xfrm rot="2700000">
              <a:off x="5818879" y="1437620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Ovaal 10"/>
            <p:cNvSpPr/>
            <p:nvPr/>
          </p:nvSpPr>
          <p:spPr>
            <a:xfrm rot="2700000">
              <a:off x="2217323" y="5050519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Ovaal 11"/>
            <p:cNvSpPr/>
            <p:nvPr/>
          </p:nvSpPr>
          <p:spPr>
            <a:xfrm rot="2700000">
              <a:off x="2217323" y="144329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Ovaal 12"/>
            <p:cNvSpPr/>
            <p:nvPr/>
          </p:nvSpPr>
          <p:spPr>
            <a:xfrm rot="2700000">
              <a:off x="5830222" y="505619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Ovaal 14"/>
            <p:cNvSpPr/>
            <p:nvPr/>
          </p:nvSpPr>
          <p:spPr>
            <a:xfrm rot="900000">
              <a:off x="4660287" y="78284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Ovaal 15"/>
            <p:cNvSpPr/>
            <p:nvPr/>
          </p:nvSpPr>
          <p:spPr>
            <a:xfrm rot="900000">
              <a:off x="3347698" y="571248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Ovaal 16"/>
            <p:cNvSpPr/>
            <p:nvPr/>
          </p:nvSpPr>
          <p:spPr>
            <a:xfrm rot="900000">
              <a:off x="1544084" y="258853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Ovaal 17"/>
            <p:cNvSpPr/>
            <p:nvPr/>
          </p:nvSpPr>
          <p:spPr>
            <a:xfrm rot="900000">
              <a:off x="6479397" y="3910947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Ovaal 19"/>
            <p:cNvSpPr/>
            <p:nvPr/>
          </p:nvSpPr>
          <p:spPr>
            <a:xfrm rot="1800000">
              <a:off x="5288700" y="1034759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Ovaal 20"/>
            <p:cNvSpPr/>
            <p:nvPr/>
          </p:nvSpPr>
          <p:spPr>
            <a:xfrm rot="1800000">
              <a:off x="2744952" y="5456702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Ovaal 21"/>
            <p:cNvSpPr/>
            <p:nvPr/>
          </p:nvSpPr>
          <p:spPr>
            <a:xfrm rot="1800000">
              <a:off x="1811333" y="1972388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Ovaal 22"/>
            <p:cNvSpPr/>
            <p:nvPr/>
          </p:nvSpPr>
          <p:spPr>
            <a:xfrm rot="1800000">
              <a:off x="6236212" y="4527094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Ovaal 24"/>
            <p:cNvSpPr/>
            <p:nvPr/>
          </p:nvSpPr>
          <p:spPr>
            <a:xfrm rot="3600000">
              <a:off x="6214691" y="1963974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" name="Ovaal 25"/>
            <p:cNvSpPr/>
            <p:nvPr/>
          </p:nvSpPr>
          <p:spPr>
            <a:xfrm rot="3600000">
              <a:off x="1800769" y="452161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Ovaal 26"/>
            <p:cNvSpPr/>
            <p:nvPr/>
          </p:nvSpPr>
          <p:spPr>
            <a:xfrm rot="3600000">
              <a:off x="2734388" y="103730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Ovaal 27"/>
            <p:cNvSpPr/>
            <p:nvPr/>
          </p:nvSpPr>
          <p:spPr>
            <a:xfrm rot="3600000">
              <a:off x="5289093" y="5462181"/>
              <a:ext cx="575086" cy="575086"/>
            </a:xfrm>
            <a:prstGeom prst="ellipse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" name="Ovaal 29"/>
            <p:cNvSpPr/>
            <p:nvPr/>
          </p:nvSpPr>
          <p:spPr>
            <a:xfrm rot="4500000">
              <a:off x="6472409" y="2588479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Ovaal 30"/>
            <p:cNvSpPr/>
            <p:nvPr/>
          </p:nvSpPr>
          <p:spPr>
            <a:xfrm rot="4500000">
              <a:off x="1546920" y="3916564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" name="Ovaal 31"/>
            <p:cNvSpPr/>
            <p:nvPr/>
          </p:nvSpPr>
          <p:spPr>
            <a:xfrm rot="4500000">
              <a:off x="3350534" y="792613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" name="Ovaal 32"/>
            <p:cNvSpPr/>
            <p:nvPr/>
          </p:nvSpPr>
          <p:spPr>
            <a:xfrm rot="4500000">
              <a:off x="4672947" y="572792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" name="Ovaal 33"/>
            <p:cNvSpPr/>
            <p:nvPr/>
          </p:nvSpPr>
          <p:spPr>
            <a:xfrm>
              <a:off x="2126849" y="1340702"/>
              <a:ext cx="4347412" cy="43931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Lijntoelichting 2 (geen rand) 6"/>
          <p:cNvSpPr/>
          <p:nvPr/>
        </p:nvSpPr>
        <p:spPr>
          <a:xfrm>
            <a:off x="4922871" y="220873"/>
            <a:ext cx="914400" cy="612648"/>
          </a:xfrm>
          <a:prstGeom prst="callout2">
            <a:avLst>
              <a:gd name="adj1" fmla="val 48290"/>
              <a:gd name="adj2" fmla="val 6250"/>
              <a:gd name="adj3" fmla="val 96696"/>
              <a:gd name="adj4" fmla="val -51492"/>
              <a:gd name="adj5" fmla="val 211793"/>
              <a:gd name="adj6" fmla="val -514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dirty="0"/>
              <a:t>North</a:t>
            </a:r>
          </a:p>
        </p:txBody>
      </p:sp>
      <p:sp>
        <p:nvSpPr>
          <p:cNvPr id="39" name="Boog 38"/>
          <p:cNvSpPr/>
          <p:nvPr/>
        </p:nvSpPr>
        <p:spPr>
          <a:xfrm>
            <a:off x="2081846" y="1019176"/>
            <a:ext cx="4753212" cy="4676774"/>
          </a:xfrm>
          <a:prstGeom prst="arc">
            <a:avLst>
              <a:gd name="adj1" fmla="val 16567431"/>
              <a:gd name="adj2" fmla="val 15796061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7651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ep 34"/>
          <p:cNvGrpSpPr/>
          <p:nvPr/>
        </p:nvGrpSpPr>
        <p:grpSpPr>
          <a:xfrm>
            <a:off x="2344654" y="1254792"/>
            <a:ext cx="4208546" cy="4208546"/>
            <a:chOff x="1363578" y="601577"/>
            <a:chExt cx="5871411" cy="5871411"/>
          </a:xfrm>
        </p:grpSpPr>
        <p:sp>
          <p:nvSpPr>
            <p:cNvPr id="2" name="Ovaal 1"/>
            <p:cNvSpPr/>
            <p:nvPr/>
          </p:nvSpPr>
          <p:spPr>
            <a:xfrm>
              <a:off x="1363578" y="601577"/>
              <a:ext cx="5871411" cy="58714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" name="Ovaal 2"/>
            <p:cNvSpPr/>
            <p:nvPr/>
          </p:nvSpPr>
          <p:spPr>
            <a:xfrm>
              <a:off x="4011741" y="699046"/>
              <a:ext cx="575086" cy="575086"/>
            </a:xfrm>
            <a:prstGeom prst="ellipse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" name="Ovaal 3"/>
            <p:cNvSpPr/>
            <p:nvPr/>
          </p:nvSpPr>
          <p:spPr>
            <a:xfrm>
              <a:off x="4019762" y="5800436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Ovaal 4"/>
            <p:cNvSpPr/>
            <p:nvPr/>
          </p:nvSpPr>
          <p:spPr>
            <a:xfrm>
              <a:off x="1469067" y="324974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Ovaal 5"/>
            <p:cNvSpPr/>
            <p:nvPr/>
          </p:nvSpPr>
          <p:spPr>
            <a:xfrm>
              <a:off x="6578478" y="3249741"/>
              <a:ext cx="575086" cy="575086"/>
            </a:xfrm>
            <a:prstGeom prst="ellipse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Ovaal 9"/>
            <p:cNvSpPr/>
            <p:nvPr/>
          </p:nvSpPr>
          <p:spPr>
            <a:xfrm rot="2700000">
              <a:off x="5818879" y="1437620"/>
              <a:ext cx="575086" cy="575086"/>
            </a:xfrm>
            <a:prstGeom prst="ellipse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Ovaal 10"/>
            <p:cNvSpPr/>
            <p:nvPr/>
          </p:nvSpPr>
          <p:spPr>
            <a:xfrm rot="2700000">
              <a:off x="2217323" y="5050519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Ovaal 11"/>
            <p:cNvSpPr/>
            <p:nvPr/>
          </p:nvSpPr>
          <p:spPr>
            <a:xfrm rot="2700000">
              <a:off x="2217323" y="144329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Ovaal 12"/>
            <p:cNvSpPr/>
            <p:nvPr/>
          </p:nvSpPr>
          <p:spPr>
            <a:xfrm rot="2700000">
              <a:off x="5830222" y="505619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Ovaal 14"/>
            <p:cNvSpPr/>
            <p:nvPr/>
          </p:nvSpPr>
          <p:spPr>
            <a:xfrm rot="900000">
              <a:off x="4660287" y="782845"/>
              <a:ext cx="575086" cy="575086"/>
            </a:xfrm>
            <a:prstGeom prst="ellipse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Ovaal 15"/>
            <p:cNvSpPr/>
            <p:nvPr/>
          </p:nvSpPr>
          <p:spPr>
            <a:xfrm rot="900000">
              <a:off x="3347698" y="571248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Ovaal 16"/>
            <p:cNvSpPr/>
            <p:nvPr/>
          </p:nvSpPr>
          <p:spPr>
            <a:xfrm rot="900000">
              <a:off x="1544084" y="258853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Ovaal 17"/>
            <p:cNvSpPr/>
            <p:nvPr/>
          </p:nvSpPr>
          <p:spPr>
            <a:xfrm rot="900000">
              <a:off x="6479397" y="3910947"/>
              <a:ext cx="575086" cy="57508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Ovaal 19"/>
            <p:cNvSpPr/>
            <p:nvPr/>
          </p:nvSpPr>
          <p:spPr>
            <a:xfrm rot="1800000">
              <a:off x="5288700" y="1034759"/>
              <a:ext cx="575086" cy="575086"/>
            </a:xfrm>
            <a:prstGeom prst="ellipse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Ovaal 20"/>
            <p:cNvSpPr/>
            <p:nvPr/>
          </p:nvSpPr>
          <p:spPr>
            <a:xfrm rot="1800000">
              <a:off x="2744952" y="5456702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Ovaal 21"/>
            <p:cNvSpPr/>
            <p:nvPr/>
          </p:nvSpPr>
          <p:spPr>
            <a:xfrm rot="1800000">
              <a:off x="1811333" y="1972388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Ovaal 22"/>
            <p:cNvSpPr/>
            <p:nvPr/>
          </p:nvSpPr>
          <p:spPr>
            <a:xfrm rot="1800000">
              <a:off x="6236212" y="4527094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Ovaal 24"/>
            <p:cNvSpPr/>
            <p:nvPr/>
          </p:nvSpPr>
          <p:spPr>
            <a:xfrm rot="3600000">
              <a:off x="6214691" y="1963974"/>
              <a:ext cx="575086" cy="575086"/>
            </a:xfrm>
            <a:prstGeom prst="ellipse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" name="Ovaal 25"/>
            <p:cNvSpPr/>
            <p:nvPr/>
          </p:nvSpPr>
          <p:spPr>
            <a:xfrm rot="3600000">
              <a:off x="1800769" y="452161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Ovaal 26"/>
            <p:cNvSpPr/>
            <p:nvPr/>
          </p:nvSpPr>
          <p:spPr>
            <a:xfrm rot="3600000">
              <a:off x="2734388" y="103730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Ovaal 27"/>
            <p:cNvSpPr/>
            <p:nvPr/>
          </p:nvSpPr>
          <p:spPr>
            <a:xfrm rot="3600000">
              <a:off x="5289093" y="546218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" name="Ovaal 29"/>
            <p:cNvSpPr/>
            <p:nvPr/>
          </p:nvSpPr>
          <p:spPr>
            <a:xfrm rot="4500000">
              <a:off x="6472409" y="2588479"/>
              <a:ext cx="575086" cy="575086"/>
            </a:xfrm>
            <a:prstGeom prst="ellipse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Ovaal 30"/>
            <p:cNvSpPr/>
            <p:nvPr/>
          </p:nvSpPr>
          <p:spPr>
            <a:xfrm rot="4500000">
              <a:off x="1546920" y="3916564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" name="Ovaal 31"/>
            <p:cNvSpPr/>
            <p:nvPr/>
          </p:nvSpPr>
          <p:spPr>
            <a:xfrm rot="4500000">
              <a:off x="3350534" y="792613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" name="Ovaal 32"/>
            <p:cNvSpPr/>
            <p:nvPr/>
          </p:nvSpPr>
          <p:spPr>
            <a:xfrm rot="4500000">
              <a:off x="4672947" y="572792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" name="Ovaal 33"/>
            <p:cNvSpPr/>
            <p:nvPr/>
          </p:nvSpPr>
          <p:spPr>
            <a:xfrm>
              <a:off x="2126849" y="1340702"/>
              <a:ext cx="4347412" cy="43931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3" name="Lijntoelichting 2 (geen rand) 72"/>
          <p:cNvSpPr/>
          <p:nvPr/>
        </p:nvSpPr>
        <p:spPr>
          <a:xfrm>
            <a:off x="7160935" y="3692812"/>
            <a:ext cx="4389366" cy="612648"/>
          </a:xfrm>
          <a:prstGeom prst="callout2">
            <a:avLst>
              <a:gd name="adj1" fmla="val 48290"/>
              <a:gd name="adj2" fmla="val -1562"/>
              <a:gd name="adj3" fmla="val 48289"/>
              <a:gd name="adj4" fmla="val -9637"/>
              <a:gd name="adj5" fmla="val 23880"/>
              <a:gd name="adj6" fmla="val -21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2400" dirty="0"/>
              <a:t>Test 5: </a:t>
            </a:r>
            <a:r>
              <a:rPr lang="nl-NL" sz="2400" dirty="0" err="1"/>
              <a:t>Calibration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358770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ep 34"/>
          <p:cNvGrpSpPr/>
          <p:nvPr/>
        </p:nvGrpSpPr>
        <p:grpSpPr>
          <a:xfrm>
            <a:off x="2344654" y="1254792"/>
            <a:ext cx="4208546" cy="4208546"/>
            <a:chOff x="1363578" y="601577"/>
            <a:chExt cx="5871411" cy="5871411"/>
          </a:xfrm>
        </p:grpSpPr>
        <p:sp>
          <p:nvSpPr>
            <p:cNvPr id="2" name="Ovaal 1"/>
            <p:cNvSpPr/>
            <p:nvPr/>
          </p:nvSpPr>
          <p:spPr>
            <a:xfrm>
              <a:off x="1363578" y="601577"/>
              <a:ext cx="5871411" cy="58714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" name="Ovaal 2"/>
            <p:cNvSpPr/>
            <p:nvPr/>
          </p:nvSpPr>
          <p:spPr>
            <a:xfrm>
              <a:off x="4011741" y="699046"/>
              <a:ext cx="575086" cy="575086"/>
            </a:xfrm>
            <a:prstGeom prst="ellipse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" name="Ovaal 3"/>
            <p:cNvSpPr/>
            <p:nvPr/>
          </p:nvSpPr>
          <p:spPr>
            <a:xfrm>
              <a:off x="4019762" y="5800436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Ovaal 4"/>
            <p:cNvSpPr/>
            <p:nvPr/>
          </p:nvSpPr>
          <p:spPr>
            <a:xfrm>
              <a:off x="1469067" y="324974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Ovaal 5"/>
            <p:cNvSpPr/>
            <p:nvPr/>
          </p:nvSpPr>
          <p:spPr>
            <a:xfrm>
              <a:off x="6578478" y="3249741"/>
              <a:ext cx="575086" cy="575086"/>
            </a:xfrm>
            <a:prstGeom prst="ellipse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Ovaal 9"/>
            <p:cNvSpPr/>
            <p:nvPr/>
          </p:nvSpPr>
          <p:spPr>
            <a:xfrm rot="2700000">
              <a:off x="5818879" y="1437620"/>
              <a:ext cx="575086" cy="575086"/>
            </a:xfrm>
            <a:prstGeom prst="ellipse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Ovaal 10"/>
            <p:cNvSpPr/>
            <p:nvPr/>
          </p:nvSpPr>
          <p:spPr>
            <a:xfrm rot="2700000">
              <a:off x="2217323" y="5050519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Ovaal 11"/>
            <p:cNvSpPr/>
            <p:nvPr/>
          </p:nvSpPr>
          <p:spPr>
            <a:xfrm rot="2700000">
              <a:off x="2217323" y="144329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Ovaal 12"/>
            <p:cNvSpPr/>
            <p:nvPr/>
          </p:nvSpPr>
          <p:spPr>
            <a:xfrm rot="2700000">
              <a:off x="5830222" y="505619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Ovaal 14"/>
            <p:cNvSpPr/>
            <p:nvPr/>
          </p:nvSpPr>
          <p:spPr>
            <a:xfrm rot="900000">
              <a:off x="4660287" y="782845"/>
              <a:ext cx="575086" cy="575086"/>
            </a:xfrm>
            <a:prstGeom prst="ellipse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Ovaal 15"/>
            <p:cNvSpPr/>
            <p:nvPr/>
          </p:nvSpPr>
          <p:spPr>
            <a:xfrm rot="900000">
              <a:off x="3347698" y="571248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Ovaal 16"/>
            <p:cNvSpPr/>
            <p:nvPr/>
          </p:nvSpPr>
          <p:spPr>
            <a:xfrm rot="900000">
              <a:off x="1544084" y="258853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Ovaal 17"/>
            <p:cNvSpPr/>
            <p:nvPr/>
          </p:nvSpPr>
          <p:spPr>
            <a:xfrm rot="900000">
              <a:off x="6479397" y="3910947"/>
              <a:ext cx="575086" cy="575086"/>
            </a:xfrm>
            <a:prstGeom prst="ellipse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Ovaal 19"/>
            <p:cNvSpPr/>
            <p:nvPr/>
          </p:nvSpPr>
          <p:spPr>
            <a:xfrm rot="1800000">
              <a:off x="5288700" y="1034759"/>
              <a:ext cx="575086" cy="575086"/>
            </a:xfrm>
            <a:prstGeom prst="ellipse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Ovaal 20"/>
            <p:cNvSpPr/>
            <p:nvPr/>
          </p:nvSpPr>
          <p:spPr>
            <a:xfrm rot="1800000">
              <a:off x="2744952" y="5456702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Ovaal 21"/>
            <p:cNvSpPr/>
            <p:nvPr/>
          </p:nvSpPr>
          <p:spPr>
            <a:xfrm rot="1800000">
              <a:off x="1811333" y="1972388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Ovaal 22"/>
            <p:cNvSpPr/>
            <p:nvPr/>
          </p:nvSpPr>
          <p:spPr>
            <a:xfrm rot="1800000">
              <a:off x="6236212" y="4527094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Ovaal 24"/>
            <p:cNvSpPr/>
            <p:nvPr/>
          </p:nvSpPr>
          <p:spPr>
            <a:xfrm rot="3600000">
              <a:off x="6214691" y="1963974"/>
              <a:ext cx="575086" cy="575086"/>
            </a:xfrm>
            <a:prstGeom prst="ellipse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" name="Ovaal 25"/>
            <p:cNvSpPr/>
            <p:nvPr/>
          </p:nvSpPr>
          <p:spPr>
            <a:xfrm rot="3600000">
              <a:off x="1800769" y="452161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Ovaal 26"/>
            <p:cNvSpPr/>
            <p:nvPr/>
          </p:nvSpPr>
          <p:spPr>
            <a:xfrm rot="3600000">
              <a:off x="2734388" y="103730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Ovaal 27"/>
            <p:cNvSpPr/>
            <p:nvPr/>
          </p:nvSpPr>
          <p:spPr>
            <a:xfrm rot="3600000">
              <a:off x="5289093" y="546218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" name="Ovaal 29"/>
            <p:cNvSpPr/>
            <p:nvPr/>
          </p:nvSpPr>
          <p:spPr>
            <a:xfrm rot="4500000">
              <a:off x="6472409" y="2588479"/>
              <a:ext cx="575086" cy="575086"/>
            </a:xfrm>
            <a:prstGeom prst="ellipse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Ovaal 30"/>
            <p:cNvSpPr/>
            <p:nvPr/>
          </p:nvSpPr>
          <p:spPr>
            <a:xfrm rot="4500000">
              <a:off x="1546920" y="3916564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" name="Ovaal 31"/>
            <p:cNvSpPr/>
            <p:nvPr/>
          </p:nvSpPr>
          <p:spPr>
            <a:xfrm rot="4500000">
              <a:off x="3350534" y="792613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" name="Ovaal 32"/>
            <p:cNvSpPr/>
            <p:nvPr/>
          </p:nvSpPr>
          <p:spPr>
            <a:xfrm rot="4500000">
              <a:off x="4672947" y="572792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" name="Ovaal 33"/>
            <p:cNvSpPr/>
            <p:nvPr/>
          </p:nvSpPr>
          <p:spPr>
            <a:xfrm>
              <a:off x="2126849" y="1340702"/>
              <a:ext cx="4347412" cy="43931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3" name="Lijntoelichting 2 (geen rand) 72"/>
          <p:cNvSpPr/>
          <p:nvPr/>
        </p:nvSpPr>
        <p:spPr>
          <a:xfrm>
            <a:off x="7160935" y="3692812"/>
            <a:ext cx="4389366" cy="612648"/>
          </a:xfrm>
          <a:prstGeom prst="callout2">
            <a:avLst>
              <a:gd name="adj1" fmla="val 48290"/>
              <a:gd name="adj2" fmla="val -1562"/>
              <a:gd name="adj3" fmla="val 48289"/>
              <a:gd name="adj4" fmla="val -9637"/>
              <a:gd name="adj5" fmla="val 23880"/>
              <a:gd name="adj6" fmla="val -21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2400" dirty="0"/>
              <a:t>Test 5: </a:t>
            </a:r>
            <a:r>
              <a:rPr lang="nl-NL" sz="2400" dirty="0" err="1"/>
              <a:t>Calibration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4015498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ep 34"/>
          <p:cNvGrpSpPr/>
          <p:nvPr/>
        </p:nvGrpSpPr>
        <p:grpSpPr>
          <a:xfrm>
            <a:off x="2344654" y="1254792"/>
            <a:ext cx="4208546" cy="4208546"/>
            <a:chOff x="1363578" y="601577"/>
            <a:chExt cx="5871411" cy="5871411"/>
          </a:xfrm>
        </p:grpSpPr>
        <p:sp>
          <p:nvSpPr>
            <p:cNvPr id="2" name="Ovaal 1"/>
            <p:cNvSpPr/>
            <p:nvPr/>
          </p:nvSpPr>
          <p:spPr>
            <a:xfrm>
              <a:off x="1363578" y="601577"/>
              <a:ext cx="5871411" cy="58714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" name="Ovaal 2"/>
            <p:cNvSpPr/>
            <p:nvPr/>
          </p:nvSpPr>
          <p:spPr>
            <a:xfrm>
              <a:off x="4011741" y="699046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" name="Ovaal 3"/>
            <p:cNvSpPr/>
            <p:nvPr/>
          </p:nvSpPr>
          <p:spPr>
            <a:xfrm>
              <a:off x="4019762" y="5800436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Ovaal 4"/>
            <p:cNvSpPr/>
            <p:nvPr/>
          </p:nvSpPr>
          <p:spPr>
            <a:xfrm>
              <a:off x="1469067" y="324974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Ovaal 5"/>
            <p:cNvSpPr/>
            <p:nvPr/>
          </p:nvSpPr>
          <p:spPr>
            <a:xfrm>
              <a:off x="6578478" y="3249741"/>
              <a:ext cx="575086" cy="575086"/>
            </a:xfrm>
            <a:prstGeom prst="ellipse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Ovaal 9"/>
            <p:cNvSpPr/>
            <p:nvPr/>
          </p:nvSpPr>
          <p:spPr>
            <a:xfrm rot="2700000">
              <a:off x="5818879" y="1437620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Ovaal 10"/>
            <p:cNvSpPr/>
            <p:nvPr/>
          </p:nvSpPr>
          <p:spPr>
            <a:xfrm rot="2700000">
              <a:off x="2217323" y="5050519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Ovaal 11"/>
            <p:cNvSpPr/>
            <p:nvPr/>
          </p:nvSpPr>
          <p:spPr>
            <a:xfrm rot="2700000">
              <a:off x="2217323" y="144329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Ovaal 12"/>
            <p:cNvSpPr/>
            <p:nvPr/>
          </p:nvSpPr>
          <p:spPr>
            <a:xfrm rot="2700000">
              <a:off x="5830222" y="505619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Ovaal 14"/>
            <p:cNvSpPr/>
            <p:nvPr/>
          </p:nvSpPr>
          <p:spPr>
            <a:xfrm rot="900000">
              <a:off x="4660287" y="78284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Ovaal 15"/>
            <p:cNvSpPr/>
            <p:nvPr/>
          </p:nvSpPr>
          <p:spPr>
            <a:xfrm rot="900000">
              <a:off x="3347698" y="571248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Ovaal 16"/>
            <p:cNvSpPr/>
            <p:nvPr/>
          </p:nvSpPr>
          <p:spPr>
            <a:xfrm rot="900000">
              <a:off x="1544084" y="258853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Ovaal 17"/>
            <p:cNvSpPr/>
            <p:nvPr/>
          </p:nvSpPr>
          <p:spPr>
            <a:xfrm rot="900000">
              <a:off x="6479397" y="3910947"/>
              <a:ext cx="575086" cy="57508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Ovaal 19"/>
            <p:cNvSpPr/>
            <p:nvPr/>
          </p:nvSpPr>
          <p:spPr>
            <a:xfrm rot="1800000">
              <a:off x="5288700" y="1034759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Ovaal 20"/>
            <p:cNvSpPr/>
            <p:nvPr/>
          </p:nvSpPr>
          <p:spPr>
            <a:xfrm rot="1800000">
              <a:off x="2744952" y="5456702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Ovaal 21"/>
            <p:cNvSpPr/>
            <p:nvPr/>
          </p:nvSpPr>
          <p:spPr>
            <a:xfrm rot="1800000">
              <a:off x="1811333" y="1972388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Ovaal 22"/>
            <p:cNvSpPr/>
            <p:nvPr/>
          </p:nvSpPr>
          <p:spPr>
            <a:xfrm rot="1800000">
              <a:off x="6236212" y="4527094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Ovaal 24"/>
            <p:cNvSpPr/>
            <p:nvPr/>
          </p:nvSpPr>
          <p:spPr>
            <a:xfrm rot="3600000">
              <a:off x="6214691" y="1963974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" name="Ovaal 25"/>
            <p:cNvSpPr/>
            <p:nvPr/>
          </p:nvSpPr>
          <p:spPr>
            <a:xfrm rot="3600000">
              <a:off x="1800769" y="452161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Ovaal 26"/>
            <p:cNvSpPr/>
            <p:nvPr/>
          </p:nvSpPr>
          <p:spPr>
            <a:xfrm rot="3600000">
              <a:off x="2734388" y="103730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Ovaal 27"/>
            <p:cNvSpPr/>
            <p:nvPr/>
          </p:nvSpPr>
          <p:spPr>
            <a:xfrm rot="3600000">
              <a:off x="5289093" y="546218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" name="Ovaal 29"/>
            <p:cNvSpPr/>
            <p:nvPr/>
          </p:nvSpPr>
          <p:spPr>
            <a:xfrm rot="4500000">
              <a:off x="6472409" y="2588479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Ovaal 30"/>
            <p:cNvSpPr/>
            <p:nvPr/>
          </p:nvSpPr>
          <p:spPr>
            <a:xfrm rot="4500000">
              <a:off x="1546920" y="3916564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" name="Ovaal 31"/>
            <p:cNvSpPr/>
            <p:nvPr/>
          </p:nvSpPr>
          <p:spPr>
            <a:xfrm rot="4500000">
              <a:off x="3350534" y="792613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" name="Ovaal 32"/>
            <p:cNvSpPr/>
            <p:nvPr/>
          </p:nvSpPr>
          <p:spPr>
            <a:xfrm rot="4500000">
              <a:off x="4672947" y="572792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" name="Ovaal 33"/>
            <p:cNvSpPr/>
            <p:nvPr/>
          </p:nvSpPr>
          <p:spPr>
            <a:xfrm>
              <a:off x="2126849" y="1340702"/>
              <a:ext cx="4347412" cy="43931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38" name="Lijntoelichting 2 (geen rand) 37"/>
          <p:cNvSpPr/>
          <p:nvPr/>
        </p:nvSpPr>
        <p:spPr>
          <a:xfrm>
            <a:off x="7298143" y="2746417"/>
            <a:ext cx="4389366" cy="612648"/>
          </a:xfrm>
          <a:prstGeom prst="callout2">
            <a:avLst>
              <a:gd name="adj1" fmla="val 48290"/>
              <a:gd name="adj2" fmla="val -1562"/>
              <a:gd name="adj3" fmla="val 48289"/>
              <a:gd name="adj4" fmla="val -11156"/>
              <a:gd name="adj5" fmla="val 97790"/>
              <a:gd name="adj6" fmla="val -2351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2400" dirty="0"/>
              <a:t>Time </a:t>
            </a:r>
            <a:r>
              <a:rPr lang="nl-NL" sz="2400" dirty="0" err="1"/>
              <a:t>measurement</a:t>
            </a:r>
            <a:r>
              <a:rPr lang="nl-NL" sz="2400" dirty="0"/>
              <a:t> is </a:t>
            </a:r>
            <a:r>
              <a:rPr lang="nl-NL" sz="2400" dirty="0" err="1"/>
              <a:t>ended</a:t>
            </a:r>
            <a:r>
              <a:rPr lang="nl-N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3663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ep 34"/>
          <p:cNvGrpSpPr/>
          <p:nvPr/>
        </p:nvGrpSpPr>
        <p:grpSpPr>
          <a:xfrm>
            <a:off x="2344654" y="1254792"/>
            <a:ext cx="4208546" cy="4208546"/>
            <a:chOff x="1363578" y="601577"/>
            <a:chExt cx="5871411" cy="5871411"/>
          </a:xfrm>
        </p:grpSpPr>
        <p:sp>
          <p:nvSpPr>
            <p:cNvPr id="2" name="Ovaal 1"/>
            <p:cNvSpPr/>
            <p:nvPr/>
          </p:nvSpPr>
          <p:spPr>
            <a:xfrm>
              <a:off x="1363578" y="601577"/>
              <a:ext cx="5871411" cy="58714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" name="Ovaal 2"/>
            <p:cNvSpPr/>
            <p:nvPr/>
          </p:nvSpPr>
          <p:spPr>
            <a:xfrm>
              <a:off x="4011741" y="699046"/>
              <a:ext cx="575086" cy="5750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" name="Ovaal 3"/>
            <p:cNvSpPr/>
            <p:nvPr/>
          </p:nvSpPr>
          <p:spPr>
            <a:xfrm>
              <a:off x="4019762" y="5800436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Ovaal 4"/>
            <p:cNvSpPr/>
            <p:nvPr/>
          </p:nvSpPr>
          <p:spPr>
            <a:xfrm>
              <a:off x="1469067" y="324974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Ovaal 5"/>
            <p:cNvSpPr/>
            <p:nvPr/>
          </p:nvSpPr>
          <p:spPr>
            <a:xfrm>
              <a:off x="6578478" y="324974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Ovaal 9"/>
            <p:cNvSpPr/>
            <p:nvPr/>
          </p:nvSpPr>
          <p:spPr>
            <a:xfrm rot="2700000">
              <a:off x="5818879" y="1437620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Ovaal 10"/>
            <p:cNvSpPr/>
            <p:nvPr/>
          </p:nvSpPr>
          <p:spPr>
            <a:xfrm rot="2700000">
              <a:off x="2217323" y="5050519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Ovaal 11"/>
            <p:cNvSpPr/>
            <p:nvPr/>
          </p:nvSpPr>
          <p:spPr>
            <a:xfrm rot="2700000">
              <a:off x="2217323" y="144329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Ovaal 12"/>
            <p:cNvSpPr/>
            <p:nvPr/>
          </p:nvSpPr>
          <p:spPr>
            <a:xfrm rot="2700000">
              <a:off x="5830222" y="505619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Ovaal 14"/>
            <p:cNvSpPr/>
            <p:nvPr/>
          </p:nvSpPr>
          <p:spPr>
            <a:xfrm rot="900000">
              <a:off x="4660287" y="78284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Ovaal 15"/>
            <p:cNvSpPr/>
            <p:nvPr/>
          </p:nvSpPr>
          <p:spPr>
            <a:xfrm rot="900000">
              <a:off x="3347698" y="571248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Ovaal 16"/>
            <p:cNvSpPr/>
            <p:nvPr/>
          </p:nvSpPr>
          <p:spPr>
            <a:xfrm rot="900000">
              <a:off x="1544084" y="258853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Ovaal 17"/>
            <p:cNvSpPr/>
            <p:nvPr/>
          </p:nvSpPr>
          <p:spPr>
            <a:xfrm rot="900000">
              <a:off x="6479397" y="3910947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Ovaal 19"/>
            <p:cNvSpPr/>
            <p:nvPr/>
          </p:nvSpPr>
          <p:spPr>
            <a:xfrm rot="1800000">
              <a:off x="5288700" y="1034759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Ovaal 20"/>
            <p:cNvSpPr/>
            <p:nvPr/>
          </p:nvSpPr>
          <p:spPr>
            <a:xfrm rot="1800000">
              <a:off x="2744952" y="5456702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Ovaal 21"/>
            <p:cNvSpPr/>
            <p:nvPr/>
          </p:nvSpPr>
          <p:spPr>
            <a:xfrm rot="1800000">
              <a:off x="1811333" y="1972388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Ovaal 22"/>
            <p:cNvSpPr/>
            <p:nvPr/>
          </p:nvSpPr>
          <p:spPr>
            <a:xfrm rot="1800000">
              <a:off x="6236212" y="4527094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Ovaal 24"/>
            <p:cNvSpPr/>
            <p:nvPr/>
          </p:nvSpPr>
          <p:spPr>
            <a:xfrm rot="3600000">
              <a:off x="6214691" y="1963974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" name="Ovaal 25"/>
            <p:cNvSpPr/>
            <p:nvPr/>
          </p:nvSpPr>
          <p:spPr>
            <a:xfrm rot="3600000">
              <a:off x="1800769" y="452161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Ovaal 26"/>
            <p:cNvSpPr/>
            <p:nvPr/>
          </p:nvSpPr>
          <p:spPr>
            <a:xfrm rot="3600000">
              <a:off x="2734388" y="103730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Ovaal 27"/>
            <p:cNvSpPr/>
            <p:nvPr/>
          </p:nvSpPr>
          <p:spPr>
            <a:xfrm rot="3600000">
              <a:off x="5289093" y="546218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" name="Ovaal 29"/>
            <p:cNvSpPr/>
            <p:nvPr/>
          </p:nvSpPr>
          <p:spPr>
            <a:xfrm rot="4500000">
              <a:off x="6472409" y="2588479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Ovaal 30"/>
            <p:cNvSpPr/>
            <p:nvPr/>
          </p:nvSpPr>
          <p:spPr>
            <a:xfrm rot="4500000">
              <a:off x="1546920" y="3916564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" name="Ovaal 31"/>
            <p:cNvSpPr/>
            <p:nvPr/>
          </p:nvSpPr>
          <p:spPr>
            <a:xfrm rot="4500000">
              <a:off x="3350534" y="792613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" name="Ovaal 32"/>
            <p:cNvSpPr/>
            <p:nvPr/>
          </p:nvSpPr>
          <p:spPr>
            <a:xfrm rot="4500000">
              <a:off x="4672947" y="572792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" name="Ovaal 33"/>
            <p:cNvSpPr/>
            <p:nvPr/>
          </p:nvSpPr>
          <p:spPr>
            <a:xfrm>
              <a:off x="2126849" y="1340702"/>
              <a:ext cx="4347412" cy="43931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36" name="Lijntoelichting 2 (geen rand) 35"/>
          <p:cNvSpPr/>
          <p:nvPr/>
        </p:nvSpPr>
        <p:spPr>
          <a:xfrm>
            <a:off x="5447224" y="653733"/>
            <a:ext cx="4389366" cy="612648"/>
          </a:xfrm>
          <a:prstGeom prst="callout2">
            <a:avLst>
              <a:gd name="adj1" fmla="val 48290"/>
              <a:gd name="adj2" fmla="val -1562"/>
              <a:gd name="adj3" fmla="val 48289"/>
              <a:gd name="adj4" fmla="val -18100"/>
              <a:gd name="adj5" fmla="val 143594"/>
              <a:gd name="adj6" fmla="val -2271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2400" dirty="0"/>
              <a:t>Set </a:t>
            </a:r>
            <a:r>
              <a:rPr lang="nl-NL" sz="2400" dirty="0" err="1"/>
              <a:t>brightness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35991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2850292" y="1359243"/>
            <a:ext cx="3674076" cy="3674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Ovaal 3"/>
          <p:cNvSpPr/>
          <p:nvPr/>
        </p:nvSpPr>
        <p:spPr>
          <a:xfrm>
            <a:off x="3709736" y="1185110"/>
            <a:ext cx="1009652" cy="100965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dk1"/>
              </a:solidFill>
            </a:endParaRPr>
          </a:p>
        </p:txBody>
      </p:sp>
      <p:sp>
        <p:nvSpPr>
          <p:cNvPr id="5" name="Ovaal 4"/>
          <p:cNvSpPr/>
          <p:nvPr/>
        </p:nvSpPr>
        <p:spPr>
          <a:xfrm>
            <a:off x="4791073" y="1185110"/>
            <a:ext cx="1009652" cy="100965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3979562" y="361526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  <a:lvl1pPr>
              <a:defRPr sz="4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nl-NL" dirty="0"/>
              <a:t>1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5060899" y="361526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400" b="1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34450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al 3"/>
          <p:cNvSpPr/>
          <p:nvPr/>
        </p:nvSpPr>
        <p:spPr>
          <a:xfrm>
            <a:off x="3709736" y="1185110"/>
            <a:ext cx="1009652" cy="1009652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812" y="1293395"/>
            <a:ext cx="4876800" cy="4876800"/>
          </a:xfrm>
          <a:prstGeom prst="rect">
            <a:avLst/>
          </a:prstGeom>
        </p:spPr>
      </p:pic>
      <p:sp>
        <p:nvSpPr>
          <p:cNvPr id="5" name="Ovaal 4"/>
          <p:cNvSpPr/>
          <p:nvPr/>
        </p:nvSpPr>
        <p:spPr>
          <a:xfrm>
            <a:off x="4791073" y="1185110"/>
            <a:ext cx="1009652" cy="100965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3979562" y="361526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400" b="1" dirty="0"/>
              <a:t>1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5060899" y="361526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400" b="1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1086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al 3"/>
          <p:cNvSpPr/>
          <p:nvPr/>
        </p:nvSpPr>
        <p:spPr>
          <a:xfrm>
            <a:off x="3709736" y="1185110"/>
            <a:ext cx="1009652" cy="100965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al 4"/>
          <p:cNvSpPr/>
          <p:nvPr/>
        </p:nvSpPr>
        <p:spPr>
          <a:xfrm>
            <a:off x="4791073" y="1185110"/>
            <a:ext cx="1009652" cy="1009652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lt1"/>
              </a:solidFill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3979562" y="361526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400" b="1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5060899" y="361526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400" b="1" dirty="0"/>
              <a:t>2</a:t>
            </a: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662" y="132197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50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al 2"/>
          <p:cNvSpPr/>
          <p:nvPr/>
        </p:nvSpPr>
        <p:spPr>
          <a:xfrm>
            <a:off x="3709736" y="1185110"/>
            <a:ext cx="1009652" cy="1009652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Ovaal 3"/>
          <p:cNvSpPr/>
          <p:nvPr/>
        </p:nvSpPr>
        <p:spPr>
          <a:xfrm>
            <a:off x="4791073" y="1185110"/>
            <a:ext cx="1009652" cy="1009652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lt1"/>
              </a:solidFill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3979562" y="361526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400" b="1" dirty="0"/>
              <a:t>1</a:t>
            </a:r>
          </a:p>
        </p:txBody>
      </p:sp>
      <p:sp>
        <p:nvSpPr>
          <p:cNvPr id="6" name="Tekstvak 5"/>
          <p:cNvSpPr txBox="1"/>
          <p:nvPr/>
        </p:nvSpPr>
        <p:spPr>
          <a:xfrm>
            <a:off x="5060899" y="361526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  <a:lvl1pPr>
              <a:defRPr sz="4400" b="1"/>
            </a:lvl1pPr>
          </a:lstStyle>
          <a:p>
            <a:r>
              <a:rPr lang="nl-NL" dirty="0"/>
              <a:t>2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401">
            <a:off x="1974877" y="1270874"/>
            <a:ext cx="4949370" cy="494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05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ep 34"/>
          <p:cNvGrpSpPr/>
          <p:nvPr/>
        </p:nvGrpSpPr>
        <p:grpSpPr>
          <a:xfrm>
            <a:off x="2344654" y="1254792"/>
            <a:ext cx="4208546" cy="4208546"/>
            <a:chOff x="1363578" y="601577"/>
            <a:chExt cx="5871411" cy="5871411"/>
          </a:xfrm>
        </p:grpSpPr>
        <p:sp>
          <p:nvSpPr>
            <p:cNvPr id="2" name="Ovaal 1"/>
            <p:cNvSpPr/>
            <p:nvPr/>
          </p:nvSpPr>
          <p:spPr>
            <a:xfrm>
              <a:off x="1363578" y="601577"/>
              <a:ext cx="5871411" cy="58714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" name="Ovaal 2"/>
            <p:cNvSpPr/>
            <p:nvPr/>
          </p:nvSpPr>
          <p:spPr>
            <a:xfrm>
              <a:off x="4011741" y="699046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" name="Ovaal 3"/>
            <p:cNvSpPr/>
            <p:nvPr/>
          </p:nvSpPr>
          <p:spPr>
            <a:xfrm>
              <a:off x="4019762" y="5800436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Ovaal 4"/>
            <p:cNvSpPr/>
            <p:nvPr/>
          </p:nvSpPr>
          <p:spPr>
            <a:xfrm>
              <a:off x="1469067" y="324974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Ovaal 5"/>
            <p:cNvSpPr/>
            <p:nvPr/>
          </p:nvSpPr>
          <p:spPr>
            <a:xfrm>
              <a:off x="6578478" y="324974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Ovaal 9"/>
            <p:cNvSpPr/>
            <p:nvPr/>
          </p:nvSpPr>
          <p:spPr>
            <a:xfrm rot="2700000">
              <a:off x="5818879" y="1437620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Ovaal 10"/>
            <p:cNvSpPr/>
            <p:nvPr/>
          </p:nvSpPr>
          <p:spPr>
            <a:xfrm rot="2700000">
              <a:off x="2217323" y="5050519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Ovaal 11"/>
            <p:cNvSpPr/>
            <p:nvPr/>
          </p:nvSpPr>
          <p:spPr>
            <a:xfrm rot="2700000">
              <a:off x="2217323" y="144329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Ovaal 12"/>
            <p:cNvSpPr/>
            <p:nvPr/>
          </p:nvSpPr>
          <p:spPr>
            <a:xfrm rot="2700000">
              <a:off x="5830222" y="505619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Ovaal 14"/>
            <p:cNvSpPr/>
            <p:nvPr/>
          </p:nvSpPr>
          <p:spPr>
            <a:xfrm rot="900000">
              <a:off x="4660287" y="78284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Ovaal 15"/>
            <p:cNvSpPr/>
            <p:nvPr/>
          </p:nvSpPr>
          <p:spPr>
            <a:xfrm rot="900000">
              <a:off x="3347698" y="571248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Ovaal 16"/>
            <p:cNvSpPr/>
            <p:nvPr/>
          </p:nvSpPr>
          <p:spPr>
            <a:xfrm rot="900000">
              <a:off x="1544084" y="258853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Ovaal 17"/>
            <p:cNvSpPr/>
            <p:nvPr/>
          </p:nvSpPr>
          <p:spPr>
            <a:xfrm rot="900000">
              <a:off x="6479397" y="3910947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Ovaal 19"/>
            <p:cNvSpPr/>
            <p:nvPr/>
          </p:nvSpPr>
          <p:spPr>
            <a:xfrm rot="1800000">
              <a:off x="5288700" y="1034759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Ovaal 20"/>
            <p:cNvSpPr/>
            <p:nvPr/>
          </p:nvSpPr>
          <p:spPr>
            <a:xfrm rot="1800000">
              <a:off x="2744952" y="5456702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Ovaal 21"/>
            <p:cNvSpPr/>
            <p:nvPr/>
          </p:nvSpPr>
          <p:spPr>
            <a:xfrm rot="1800000">
              <a:off x="1811333" y="1972388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Ovaal 22"/>
            <p:cNvSpPr/>
            <p:nvPr/>
          </p:nvSpPr>
          <p:spPr>
            <a:xfrm rot="1800000">
              <a:off x="6236212" y="4527094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Ovaal 24"/>
            <p:cNvSpPr/>
            <p:nvPr/>
          </p:nvSpPr>
          <p:spPr>
            <a:xfrm rot="3600000">
              <a:off x="6214691" y="1963974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" name="Ovaal 25"/>
            <p:cNvSpPr/>
            <p:nvPr/>
          </p:nvSpPr>
          <p:spPr>
            <a:xfrm rot="3600000">
              <a:off x="1800769" y="452161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Ovaal 26"/>
            <p:cNvSpPr/>
            <p:nvPr/>
          </p:nvSpPr>
          <p:spPr>
            <a:xfrm rot="3600000">
              <a:off x="2734388" y="103730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Ovaal 27"/>
            <p:cNvSpPr/>
            <p:nvPr/>
          </p:nvSpPr>
          <p:spPr>
            <a:xfrm rot="3600000">
              <a:off x="5289093" y="5462181"/>
              <a:ext cx="575086" cy="575086"/>
            </a:xfrm>
            <a:prstGeom prst="ellipse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" name="Ovaal 29"/>
            <p:cNvSpPr/>
            <p:nvPr/>
          </p:nvSpPr>
          <p:spPr>
            <a:xfrm rot="4500000">
              <a:off x="6472409" y="2588479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Ovaal 30"/>
            <p:cNvSpPr/>
            <p:nvPr/>
          </p:nvSpPr>
          <p:spPr>
            <a:xfrm rot="4500000">
              <a:off x="1546920" y="3916564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" name="Ovaal 31"/>
            <p:cNvSpPr/>
            <p:nvPr/>
          </p:nvSpPr>
          <p:spPr>
            <a:xfrm rot="4500000">
              <a:off x="3350534" y="792613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" name="Ovaal 32"/>
            <p:cNvSpPr/>
            <p:nvPr/>
          </p:nvSpPr>
          <p:spPr>
            <a:xfrm rot="4500000">
              <a:off x="4672947" y="572792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" name="Ovaal 33"/>
            <p:cNvSpPr/>
            <p:nvPr/>
          </p:nvSpPr>
          <p:spPr>
            <a:xfrm>
              <a:off x="2126849" y="1340702"/>
              <a:ext cx="4347412" cy="43931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9" name="Lijntoelichting 2 (geen rand) 28"/>
          <p:cNvSpPr/>
          <p:nvPr/>
        </p:nvSpPr>
        <p:spPr>
          <a:xfrm>
            <a:off x="6129296" y="5157014"/>
            <a:ext cx="4389366" cy="612648"/>
          </a:xfrm>
          <a:prstGeom prst="callout2">
            <a:avLst>
              <a:gd name="adj1" fmla="val 48290"/>
              <a:gd name="adj2" fmla="val -1562"/>
              <a:gd name="adj3" fmla="val 48289"/>
              <a:gd name="adj4" fmla="val -10288"/>
              <a:gd name="adj5" fmla="val -35199"/>
              <a:gd name="adj6" fmla="val -1772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2400" dirty="0"/>
              <a:t>Rotor is at set </a:t>
            </a:r>
            <a:r>
              <a:rPr lang="nl-NL" sz="2400" dirty="0" err="1"/>
              <a:t>direction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35538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ep 34"/>
          <p:cNvGrpSpPr/>
          <p:nvPr/>
        </p:nvGrpSpPr>
        <p:grpSpPr>
          <a:xfrm>
            <a:off x="2344654" y="1254792"/>
            <a:ext cx="4208546" cy="4208546"/>
            <a:chOff x="1363578" y="601577"/>
            <a:chExt cx="5871411" cy="5871411"/>
          </a:xfrm>
        </p:grpSpPr>
        <p:sp>
          <p:nvSpPr>
            <p:cNvPr id="2" name="Ovaal 1"/>
            <p:cNvSpPr/>
            <p:nvPr/>
          </p:nvSpPr>
          <p:spPr>
            <a:xfrm>
              <a:off x="1363578" y="601577"/>
              <a:ext cx="5871411" cy="58714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" name="Ovaal 2"/>
            <p:cNvSpPr/>
            <p:nvPr/>
          </p:nvSpPr>
          <p:spPr>
            <a:xfrm>
              <a:off x="4011741" y="699046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" name="Ovaal 3"/>
            <p:cNvSpPr/>
            <p:nvPr/>
          </p:nvSpPr>
          <p:spPr>
            <a:xfrm>
              <a:off x="4019762" y="5800436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Ovaal 4"/>
            <p:cNvSpPr/>
            <p:nvPr/>
          </p:nvSpPr>
          <p:spPr>
            <a:xfrm>
              <a:off x="1469067" y="324974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Ovaal 5"/>
            <p:cNvSpPr/>
            <p:nvPr/>
          </p:nvSpPr>
          <p:spPr>
            <a:xfrm>
              <a:off x="6578478" y="3249741"/>
              <a:ext cx="575086" cy="57508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Ovaal 9"/>
            <p:cNvSpPr/>
            <p:nvPr/>
          </p:nvSpPr>
          <p:spPr>
            <a:xfrm rot="2700000">
              <a:off x="5818879" y="1437620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Ovaal 10"/>
            <p:cNvSpPr/>
            <p:nvPr/>
          </p:nvSpPr>
          <p:spPr>
            <a:xfrm rot="2700000">
              <a:off x="2217323" y="5050519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Ovaal 11"/>
            <p:cNvSpPr/>
            <p:nvPr/>
          </p:nvSpPr>
          <p:spPr>
            <a:xfrm rot="2700000">
              <a:off x="2217323" y="144329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Ovaal 12"/>
            <p:cNvSpPr/>
            <p:nvPr/>
          </p:nvSpPr>
          <p:spPr>
            <a:xfrm rot="2700000">
              <a:off x="5830222" y="5056191"/>
              <a:ext cx="575086" cy="575086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Ovaal 14"/>
            <p:cNvSpPr/>
            <p:nvPr/>
          </p:nvSpPr>
          <p:spPr>
            <a:xfrm rot="900000">
              <a:off x="4660287" y="78284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Ovaal 15"/>
            <p:cNvSpPr/>
            <p:nvPr/>
          </p:nvSpPr>
          <p:spPr>
            <a:xfrm rot="900000">
              <a:off x="3347698" y="571248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Ovaal 16"/>
            <p:cNvSpPr/>
            <p:nvPr/>
          </p:nvSpPr>
          <p:spPr>
            <a:xfrm rot="900000">
              <a:off x="1544084" y="258853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Ovaal 17"/>
            <p:cNvSpPr/>
            <p:nvPr/>
          </p:nvSpPr>
          <p:spPr>
            <a:xfrm rot="900000">
              <a:off x="6479397" y="3910947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Ovaal 19"/>
            <p:cNvSpPr/>
            <p:nvPr/>
          </p:nvSpPr>
          <p:spPr>
            <a:xfrm rot="1800000">
              <a:off x="5288700" y="1034759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Ovaal 20"/>
            <p:cNvSpPr/>
            <p:nvPr/>
          </p:nvSpPr>
          <p:spPr>
            <a:xfrm rot="1800000">
              <a:off x="2744952" y="5456702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Ovaal 21"/>
            <p:cNvSpPr/>
            <p:nvPr/>
          </p:nvSpPr>
          <p:spPr>
            <a:xfrm rot="1800000">
              <a:off x="1811333" y="1972388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Ovaal 22"/>
            <p:cNvSpPr/>
            <p:nvPr/>
          </p:nvSpPr>
          <p:spPr>
            <a:xfrm rot="1800000">
              <a:off x="6236212" y="4527094"/>
              <a:ext cx="575086" cy="57508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Ovaal 24"/>
            <p:cNvSpPr/>
            <p:nvPr/>
          </p:nvSpPr>
          <p:spPr>
            <a:xfrm rot="3600000">
              <a:off x="6214691" y="1963974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" name="Ovaal 25"/>
            <p:cNvSpPr/>
            <p:nvPr/>
          </p:nvSpPr>
          <p:spPr>
            <a:xfrm rot="3600000">
              <a:off x="1800769" y="452161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Ovaal 26"/>
            <p:cNvSpPr/>
            <p:nvPr/>
          </p:nvSpPr>
          <p:spPr>
            <a:xfrm rot="3600000">
              <a:off x="2734388" y="103730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Ovaal 27"/>
            <p:cNvSpPr/>
            <p:nvPr/>
          </p:nvSpPr>
          <p:spPr>
            <a:xfrm rot="3600000">
              <a:off x="5289093" y="546218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" name="Ovaal 29"/>
            <p:cNvSpPr/>
            <p:nvPr/>
          </p:nvSpPr>
          <p:spPr>
            <a:xfrm rot="4500000">
              <a:off x="6472409" y="2588479"/>
              <a:ext cx="575086" cy="57508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Ovaal 30"/>
            <p:cNvSpPr/>
            <p:nvPr/>
          </p:nvSpPr>
          <p:spPr>
            <a:xfrm rot="4500000">
              <a:off x="1546920" y="3916564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" name="Ovaal 31"/>
            <p:cNvSpPr/>
            <p:nvPr/>
          </p:nvSpPr>
          <p:spPr>
            <a:xfrm rot="4500000">
              <a:off x="3350534" y="792613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" name="Ovaal 32"/>
            <p:cNvSpPr/>
            <p:nvPr/>
          </p:nvSpPr>
          <p:spPr>
            <a:xfrm rot="4500000">
              <a:off x="4672947" y="572792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" name="Ovaal 33"/>
            <p:cNvSpPr/>
            <p:nvPr/>
          </p:nvSpPr>
          <p:spPr>
            <a:xfrm>
              <a:off x="2126849" y="1340702"/>
              <a:ext cx="4347412" cy="43931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37" name="Boog 36"/>
          <p:cNvSpPr/>
          <p:nvPr/>
        </p:nvSpPr>
        <p:spPr>
          <a:xfrm>
            <a:off x="2081846" y="1019176"/>
            <a:ext cx="4753212" cy="4676774"/>
          </a:xfrm>
          <a:prstGeom prst="arc">
            <a:avLst>
              <a:gd name="adj1" fmla="val 20700408"/>
              <a:gd name="adj2" fmla="val 759564"/>
            </a:avLst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Lijntoelichting 2 (geen rand) 37"/>
          <p:cNvSpPr/>
          <p:nvPr/>
        </p:nvSpPr>
        <p:spPr>
          <a:xfrm>
            <a:off x="6816008" y="5007329"/>
            <a:ext cx="4389366" cy="612648"/>
          </a:xfrm>
          <a:prstGeom prst="callout2">
            <a:avLst>
              <a:gd name="adj1" fmla="val 48290"/>
              <a:gd name="adj2" fmla="val -1562"/>
              <a:gd name="adj3" fmla="val 48289"/>
              <a:gd name="adj4" fmla="val -11156"/>
              <a:gd name="adj5" fmla="val 14552"/>
              <a:gd name="adj6" fmla="val -1620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2400" dirty="0" err="1"/>
              <a:t>Rotate</a:t>
            </a:r>
            <a:r>
              <a:rPr lang="nl-NL" sz="2400" dirty="0"/>
              <a:t> CCW </a:t>
            </a:r>
            <a:r>
              <a:rPr lang="nl-NL" sz="2400" dirty="0" err="1"/>
              <a:t>to</a:t>
            </a:r>
            <a:r>
              <a:rPr lang="nl-NL" sz="2400" dirty="0"/>
              <a:t> </a:t>
            </a:r>
            <a:r>
              <a:rPr lang="nl-NL" sz="2400" dirty="0" err="1"/>
              <a:t>reach</a:t>
            </a:r>
            <a:r>
              <a:rPr lang="nl-NL" sz="2400" dirty="0"/>
              <a:t> </a:t>
            </a:r>
            <a:r>
              <a:rPr lang="nl-NL" sz="2400" dirty="0" err="1"/>
              <a:t>direction</a:t>
            </a:r>
            <a:endParaRPr lang="nl-NL" sz="2400" dirty="0"/>
          </a:p>
        </p:txBody>
      </p:sp>
      <p:sp>
        <p:nvSpPr>
          <p:cNvPr id="36" name="Lijntoelichting 2 (geen rand) 35"/>
          <p:cNvSpPr/>
          <p:nvPr/>
        </p:nvSpPr>
        <p:spPr>
          <a:xfrm>
            <a:off x="7447392" y="2326330"/>
            <a:ext cx="4389366" cy="612648"/>
          </a:xfrm>
          <a:prstGeom prst="callout2">
            <a:avLst>
              <a:gd name="adj1" fmla="val 48290"/>
              <a:gd name="adj2" fmla="val -1562"/>
              <a:gd name="adj3" fmla="val 48289"/>
              <a:gd name="adj4" fmla="val -11156"/>
              <a:gd name="adj5" fmla="val 89179"/>
              <a:gd name="adj6" fmla="val -28136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2400" dirty="0" err="1"/>
              <a:t>Direction</a:t>
            </a:r>
            <a:r>
              <a:rPr lang="nl-NL" sz="2400" dirty="0"/>
              <a:t> set</a:t>
            </a:r>
          </a:p>
        </p:txBody>
      </p:sp>
      <p:sp>
        <p:nvSpPr>
          <p:cNvPr id="39" name="Boog 38"/>
          <p:cNvSpPr/>
          <p:nvPr/>
        </p:nvSpPr>
        <p:spPr>
          <a:xfrm>
            <a:off x="2081846" y="1019176"/>
            <a:ext cx="4753212" cy="4676774"/>
          </a:xfrm>
          <a:prstGeom prst="arc">
            <a:avLst>
              <a:gd name="adj1" fmla="val 1938280"/>
              <a:gd name="adj2" fmla="val 4219506"/>
            </a:avLst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Lijntoelichting 2 (geen rand) 39"/>
          <p:cNvSpPr/>
          <p:nvPr/>
        </p:nvSpPr>
        <p:spPr>
          <a:xfrm>
            <a:off x="7668072" y="2885083"/>
            <a:ext cx="4389366" cy="612648"/>
          </a:xfrm>
          <a:prstGeom prst="callout2">
            <a:avLst>
              <a:gd name="adj1" fmla="val 48290"/>
              <a:gd name="adj2" fmla="val -1562"/>
              <a:gd name="adj3" fmla="val 48289"/>
              <a:gd name="adj4" fmla="val -11156"/>
              <a:gd name="adj5" fmla="val 53420"/>
              <a:gd name="adj6" fmla="val -1793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2400" dirty="0" err="1"/>
              <a:t>Indication</a:t>
            </a:r>
            <a:r>
              <a:rPr lang="nl-NL" sz="2400" dirty="0"/>
              <a:t> </a:t>
            </a:r>
            <a:r>
              <a:rPr lang="nl-NL" sz="2400" dirty="0" err="1"/>
              <a:t>direction</a:t>
            </a:r>
            <a:r>
              <a:rPr lang="nl-NL" sz="2400" dirty="0"/>
              <a:t> </a:t>
            </a:r>
            <a:r>
              <a:rPr lang="nl-NL" sz="2400" dirty="0" err="1"/>
              <a:t>being</a:t>
            </a:r>
            <a:r>
              <a:rPr lang="nl-NL" sz="2400" dirty="0"/>
              <a:t> set.</a:t>
            </a:r>
          </a:p>
        </p:txBody>
      </p:sp>
    </p:spTree>
    <p:extLst>
      <p:ext uri="{BB962C8B-B14F-4D97-AF65-F5344CB8AC3E}">
        <p14:creationId xmlns:p14="http://schemas.microsoft.com/office/powerpoint/2010/main" val="101287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ep 34"/>
          <p:cNvGrpSpPr/>
          <p:nvPr/>
        </p:nvGrpSpPr>
        <p:grpSpPr>
          <a:xfrm>
            <a:off x="2344654" y="1254792"/>
            <a:ext cx="4208546" cy="4208546"/>
            <a:chOff x="1363578" y="601577"/>
            <a:chExt cx="5871411" cy="5871411"/>
          </a:xfrm>
        </p:grpSpPr>
        <p:sp>
          <p:nvSpPr>
            <p:cNvPr id="2" name="Ovaal 1"/>
            <p:cNvSpPr/>
            <p:nvPr/>
          </p:nvSpPr>
          <p:spPr>
            <a:xfrm>
              <a:off x="1363578" y="601577"/>
              <a:ext cx="5871411" cy="58714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" name="Ovaal 2"/>
            <p:cNvSpPr/>
            <p:nvPr/>
          </p:nvSpPr>
          <p:spPr>
            <a:xfrm>
              <a:off x="4011741" y="699046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" name="Ovaal 3"/>
            <p:cNvSpPr/>
            <p:nvPr/>
          </p:nvSpPr>
          <p:spPr>
            <a:xfrm>
              <a:off x="4019762" y="5800436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Ovaal 4"/>
            <p:cNvSpPr/>
            <p:nvPr/>
          </p:nvSpPr>
          <p:spPr>
            <a:xfrm>
              <a:off x="1469067" y="324974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Ovaal 5"/>
            <p:cNvSpPr/>
            <p:nvPr/>
          </p:nvSpPr>
          <p:spPr>
            <a:xfrm>
              <a:off x="6578478" y="324974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Ovaal 9"/>
            <p:cNvSpPr/>
            <p:nvPr/>
          </p:nvSpPr>
          <p:spPr>
            <a:xfrm rot="2700000">
              <a:off x="5818879" y="1437620"/>
              <a:ext cx="575086" cy="57508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Ovaal 10"/>
            <p:cNvSpPr/>
            <p:nvPr/>
          </p:nvSpPr>
          <p:spPr>
            <a:xfrm rot="2700000">
              <a:off x="2217323" y="5050519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Ovaal 11"/>
            <p:cNvSpPr/>
            <p:nvPr/>
          </p:nvSpPr>
          <p:spPr>
            <a:xfrm rot="2700000">
              <a:off x="2217323" y="144329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Ovaal 12"/>
            <p:cNvSpPr/>
            <p:nvPr/>
          </p:nvSpPr>
          <p:spPr>
            <a:xfrm rot="2700000">
              <a:off x="5830222" y="505619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Ovaal 14"/>
            <p:cNvSpPr/>
            <p:nvPr/>
          </p:nvSpPr>
          <p:spPr>
            <a:xfrm rot="900000">
              <a:off x="4660287" y="78284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Ovaal 15"/>
            <p:cNvSpPr/>
            <p:nvPr/>
          </p:nvSpPr>
          <p:spPr>
            <a:xfrm rot="900000">
              <a:off x="3347698" y="571248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Ovaal 16"/>
            <p:cNvSpPr/>
            <p:nvPr/>
          </p:nvSpPr>
          <p:spPr>
            <a:xfrm rot="900000">
              <a:off x="1544084" y="258853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Ovaal 17"/>
            <p:cNvSpPr/>
            <p:nvPr/>
          </p:nvSpPr>
          <p:spPr>
            <a:xfrm rot="900000">
              <a:off x="6479397" y="3910947"/>
              <a:ext cx="575086" cy="57508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Ovaal 19"/>
            <p:cNvSpPr/>
            <p:nvPr/>
          </p:nvSpPr>
          <p:spPr>
            <a:xfrm rot="1800000">
              <a:off x="5288700" y="1034759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Ovaal 20"/>
            <p:cNvSpPr/>
            <p:nvPr/>
          </p:nvSpPr>
          <p:spPr>
            <a:xfrm rot="1800000">
              <a:off x="2744952" y="5456702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Ovaal 21"/>
            <p:cNvSpPr/>
            <p:nvPr/>
          </p:nvSpPr>
          <p:spPr>
            <a:xfrm rot="1800000">
              <a:off x="1811333" y="1972388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Ovaal 22"/>
            <p:cNvSpPr/>
            <p:nvPr/>
          </p:nvSpPr>
          <p:spPr>
            <a:xfrm rot="1800000">
              <a:off x="6236212" y="4527094"/>
              <a:ext cx="575086" cy="575086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Ovaal 24"/>
            <p:cNvSpPr/>
            <p:nvPr/>
          </p:nvSpPr>
          <p:spPr>
            <a:xfrm rot="3600000">
              <a:off x="6214691" y="1963974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" name="Ovaal 25"/>
            <p:cNvSpPr/>
            <p:nvPr/>
          </p:nvSpPr>
          <p:spPr>
            <a:xfrm rot="3600000">
              <a:off x="1800769" y="452161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Ovaal 26"/>
            <p:cNvSpPr/>
            <p:nvPr/>
          </p:nvSpPr>
          <p:spPr>
            <a:xfrm rot="3600000">
              <a:off x="2734388" y="103730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Ovaal 27"/>
            <p:cNvSpPr/>
            <p:nvPr/>
          </p:nvSpPr>
          <p:spPr>
            <a:xfrm rot="3600000">
              <a:off x="5289093" y="546218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" name="Ovaal 29"/>
            <p:cNvSpPr/>
            <p:nvPr/>
          </p:nvSpPr>
          <p:spPr>
            <a:xfrm rot="4500000">
              <a:off x="6472409" y="2588479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Ovaal 30"/>
            <p:cNvSpPr/>
            <p:nvPr/>
          </p:nvSpPr>
          <p:spPr>
            <a:xfrm rot="4500000">
              <a:off x="1546920" y="3916564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" name="Ovaal 31"/>
            <p:cNvSpPr/>
            <p:nvPr/>
          </p:nvSpPr>
          <p:spPr>
            <a:xfrm rot="4500000">
              <a:off x="3350534" y="792613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" name="Ovaal 32"/>
            <p:cNvSpPr/>
            <p:nvPr/>
          </p:nvSpPr>
          <p:spPr>
            <a:xfrm rot="4500000">
              <a:off x="4672947" y="572792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" name="Ovaal 33"/>
            <p:cNvSpPr/>
            <p:nvPr/>
          </p:nvSpPr>
          <p:spPr>
            <a:xfrm>
              <a:off x="2126849" y="1340702"/>
              <a:ext cx="4347412" cy="43931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37" name="Boog 36"/>
          <p:cNvSpPr/>
          <p:nvPr/>
        </p:nvSpPr>
        <p:spPr>
          <a:xfrm>
            <a:off x="2081846" y="1019176"/>
            <a:ext cx="4753212" cy="4676774"/>
          </a:xfrm>
          <a:prstGeom prst="arc">
            <a:avLst>
              <a:gd name="adj1" fmla="val 1008638"/>
              <a:gd name="adj2" fmla="val 5964724"/>
            </a:avLst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Lijntoelichting 2 (geen rand) 37"/>
          <p:cNvSpPr/>
          <p:nvPr/>
        </p:nvSpPr>
        <p:spPr>
          <a:xfrm>
            <a:off x="7202665" y="4368614"/>
            <a:ext cx="4389366" cy="612648"/>
          </a:xfrm>
          <a:prstGeom prst="callout2">
            <a:avLst>
              <a:gd name="adj1" fmla="val 48290"/>
              <a:gd name="adj2" fmla="val -1562"/>
              <a:gd name="adj3" fmla="val 48289"/>
              <a:gd name="adj4" fmla="val -11156"/>
              <a:gd name="adj5" fmla="val 28545"/>
              <a:gd name="adj6" fmla="val -1489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2400" dirty="0" err="1"/>
              <a:t>Rotate</a:t>
            </a:r>
            <a:r>
              <a:rPr lang="nl-NL" sz="2400" dirty="0"/>
              <a:t> CCW </a:t>
            </a:r>
            <a:r>
              <a:rPr lang="nl-NL" sz="2400" dirty="0" err="1"/>
              <a:t>to</a:t>
            </a:r>
            <a:r>
              <a:rPr lang="nl-NL" sz="2400" dirty="0"/>
              <a:t> set </a:t>
            </a:r>
            <a:r>
              <a:rPr lang="nl-NL" sz="2400" dirty="0" err="1"/>
              <a:t>direction</a:t>
            </a:r>
            <a:endParaRPr lang="nl-NL" sz="2400" dirty="0"/>
          </a:p>
        </p:txBody>
      </p:sp>
      <p:sp>
        <p:nvSpPr>
          <p:cNvPr id="36" name="Lijntoelichting 2 (geen rand) 35"/>
          <p:cNvSpPr/>
          <p:nvPr/>
        </p:nvSpPr>
        <p:spPr>
          <a:xfrm>
            <a:off x="6653620" y="1447515"/>
            <a:ext cx="4389366" cy="612648"/>
          </a:xfrm>
          <a:prstGeom prst="callout2">
            <a:avLst>
              <a:gd name="adj1" fmla="val 48290"/>
              <a:gd name="adj2" fmla="val -1562"/>
              <a:gd name="adj3" fmla="val 48289"/>
              <a:gd name="adj4" fmla="val -11156"/>
              <a:gd name="adj5" fmla="val 100062"/>
              <a:gd name="adj6" fmla="val -2054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2400" dirty="0"/>
              <a:t>Set </a:t>
            </a:r>
            <a:r>
              <a:rPr lang="nl-NL" sz="2400" dirty="0" err="1"/>
              <a:t>direction</a:t>
            </a:r>
            <a:endParaRPr lang="nl-NL" sz="2400" dirty="0"/>
          </a:p>
        </p:txBody>
      </p:sp>
      <p:sp>
        <p:nvSpPr>
          <p:cNvPr id="39" name="Lijntoelichting 2 (geen rand) 38"/>
          <p:cNvSpPr/>
          <p:nvPr/>
        </p:nvSpPr>
        <p:spPr>
          <a:xfrm>
            <a:off x="7570272" y="3779115"/>
            <a:ext cx="4389366" cy="612648"/>
          </a:xfrm>
          <a:prstGeom prst="callout2">
            <a:avLst>
              <a:gd name="adj1" fmla="val 52954"/>
              <a:gd name="adj2" fmla="val -1345"/>
              <a:gd name="adj3" fmla="val 52953"/>
              <a:gd name="adj4" fmla="val -13543"/>
              <a:gd name="adj5" fmla="val 8333"/>
              <a:gd name="adj6" fmla="val -3095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2400" dirty="0" err="1"/>
              <a:t>Current</a:t>
            </a:r>
            <a:r>
              <a:rPr lang="nl-NL" sz="2400" dirty="0"/>
              <a:t> </a:t>
            </a:r>
            <a:r>
              <a:rPr lang="nl-NL" sz="2400" dirty="0" err="1"/>
              <a:t>antenna</a:t>
            </a:r>
            <a:r>
              <a:rPr lang="nl-NL" sz="2400" dirty="0"/>
              <a:t> </a:t>
            </a:r>
            <a:r>
              <a:rPr lang="nl-NL" sz="2400" dirty="0" err="1"/>
              <a:t>direction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94419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ep 34"/>
          <p:cNvGrpSpPr/>
          <p:nvPr/>
        </p:nvGrpSpPr>
        <p:grpSpPr>
          <a:xfrm>
            <a:off x="2344654" y="1254792"/>
            <a:ext cx="4208546" cy="4208546"/>
            <a:chOff x="1363578" y="601577"/>
            <a:chExt cx="5871411" cy="5871411"/>
          </a:xfrm>
        </p:grpSpPr>
        <p:sp>
          <p:nvSpPr>
            <p:cNvPr id="2" name="Ovaal 1"/>
            <p:cNvSpPr/>
            <p:nvPr/>
          </p:nvSpPr>
          <p:spPr>
            <a:xfrm>
              <a:off x="1363578" y="601577"/>
              <a:ext cx="5871411" cy="58714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" name="Ovaal 2"/>
            <p:cNvSpPr/>
            <p:nvPr/>
          </p:nvSpPr>
          <p:spPr>
            <a:xfrm>
              <a:off x="4011741" y="699046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" name="Ovaal 3"/>
            <p:cNvSpPr/>
            <p:nvPr/>
          </p:nvSpPr>
          <p:spPr>
            <a:xfrm>
              <a:off x="4019762" y="5800436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Ovaal 4"/>
            <p:cNvSpPr/>
            <p:nvPr/>
          </p:nvSpPr>
          <p:spPr>
            <a:xfrm>
              <a:off x="1469067" y="324974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Ovaal 5"/>
            <p:cNvSpPr/>
            <p:nvPr/>
          </p:nvSpPr>
          <p:spPr>
            <a:xfrm>
              <a:off x="6578478" y="324974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Ovaal 9"/>
            <p:cNvSpPr/>
            <p:nvPr/>
          </p:nvSpPr>
          <p:spPr>
            <a:xfrm rot="2700000">
              <a:off x="5818879" y="1437620"/>
              <a:ext cx="575086" cy="575086"/>
            </a:xfrm>
            <a:prstGeom prst="ellipse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Ovaal 10"/>
            <p:cNvSpPr/>
            <p:nvPr/>
          </p:nvSpPr>
          <p:spPr>
            <a:xfrm rot="2700000">
              <a:off x="2217323" y="5050519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Ovaal 11"/>
            <p:cNvSpPr/>
            <p:nvPr/>
          </p:nvSpPr>
          <p:spPr>
            <a:xfrm rot="2700000">
              <a:off x="2217323" y="144329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Ovaal 12"/>
            <p:cNvSpPr/>
            <p:nvPr/>
          </p:nvSpPr>
          <p:spPr>
            <a:xfrm rot="2700000">
              <a:off x="5830222" y="505619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Ovaal 14"/>
            <p:cNvSpPr/>
            <p:nvPr/>
          </p:nvSpPr>
          <p:spPr>
            <a:xfrm rot="900000">
              <a:off x="4660287" y="78284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Ovaal 15"/>
            <p:cNvSpPr/>
            <p:nvPr/>
          </p:nvSpPr>
          <p:spPr>
            <a:xfrm rot="900000">
              <a:off x="3347698" y="571248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Ovaal 16"/>
            <p:cNvSpPr/>
            <p:nvPr/>
          </p:nvSpPr>
          <p:spPr>
            <a:xfrm rot="900000">
              <a:off x="1544084" y="258853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Ovaal 17"/>
            <p:cNvSpPr/>
            <p:nvPr/>
          </p:nvSpPr>
          <p:spPr>
            <a:xfrm rot="900000">
              <a:off x="6479397" y="3910947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Ovaal 19"/>
            <p:cNvSpPr/>
            <p:nvPr/>
          </p:nvSpPr>
          <p:spPr>
            <a:xfrm rot="1800000">
              <a:off x="5288700" y="1034759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Ovaal 20"/>
            <p:cNvSpPr/>
            <p:nvPr/>
          </p:nvSpPr>
          <p:spPr>
            <a:xfrm rot="1800000">
              <a:off x="2744952" y="5456702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Ovaal 21"/>
            <p:cNvSpPr/>
            <p:nvPr/>
          </p:nvSpPr>
          <p:spPr>
            <a:xfrm rot="1800000">
              <a:off x="1811333" y="1972388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Ovaal 22"/>
            <p:cNvSpPr/>
            <p:nvPr/>
          </p:nvSpPr>
          <p:spPr>
            <a:xfrm rot="1800000">
              <a:off x="6236212" y="4527094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Ovaal 24"/>
            <p:cNvSpPr/>
            <p:nvPr/>
          </p:nvSpPr>
          <p:spPr>
            <a:xfrm rot="3600000">
              <a:off x="6214691" y="1963974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" name="Ovaal 25"/>
            <p:cNvSpPr/>
            <p:nvPr/>
          </p:nvSpPr>
          <p:spPr>
            <a:xfrm rot="3600000">
              <a:off x="1800769" y="452161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Ovaal 26"/>
            <p:cNvSpPr/>
            <p:nvPr/>
          </p:nvSpPr>
          <p:spPr>
            <a:xfrm rot="3600000">
              <a:off x="2734388" y="103730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Ovaal 27"/>
            <p:cNvSpPr/>
            <p:nvPr/>
          </p:nvSpPr>
          <p:spPr>
            <a:xfrm rot="3600000">
              <a:off x="5289093" y="546218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" name="Ovaal 29"/>
            <p:cNvSpPr/>
            <p:nvPr/>
          </p:nvSpPr>
          <p:spPr>
            <a:xfrm rot="4500000">
              <a:off x="6472409" y="2588479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Ovaal 30"/>
            <p:cNvSpPr/>
            <p:nvPr/>
          </p:nvSpPr>
          <p:spPr>
            <a:xfrm rot="4500000">
              <a:off x="1546920" y="3916564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" name="Ovaal 31"/>
            <p:cNvSpPr/>
            <p:nvPr/>
          </p:nvSpPr>
          <p:spPr>
            <a:xfrm rot="4500000">
              <a:off x="3350534" y="792613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" name="Ovaal 32"/>
            <p:cNvSpPr/>
            <p:nvPr/>
          </p:nvSpPr>
          <p:spPr>
            <a:xfrm rot="4500000">
              <a:off x="4672947" y="572792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" name="Ovaal 33"/>
            <p:cNvSpPr/>
            <p:nvPr/>
          </p:nvSpPr>
          <p:spPr>
            <a:xfrm>
              <a:off x="2126849" y="1340702"/>
              <a:ext cx="4347412" cy="43931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36" name="Lijntoelichting 2 (geen rand) 35"/>
          <p:cNvSpPr/>
          <p:nvPr/>
        </p:nvSpPr>
        <p:spPr>
          <a:xfrm>
            <a:off x="6653620" y="1447515"/>
            <a:ext cx="4389366" cy="612648"/>
          </a:xfrm>
          <a:prstGeom prst="callout2">
            <a:avLst>
              <a:gd name="adj1" fmla="val 48290"/>
              <a:gd name="adj2" fmla="val -1562"/>
              <a:gd name="adj3" fmla="val 48289"/>
              <a:gd name="adj4" fmla="val -11156"/>
              <a:gd name="adj5" fmla="val 100062"/>
              <a:gd name="adj6" fmla="val -2054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2400" dirty="0"/>
              <a:t>Set </a:t>
            </a:r>
            <a:r>
              <a:rPr lang="nl-NL" sz="2400" dirty="0" err="1"/>
              <a:t>direction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98497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ep 34"/>
          <p:cNvGrpSpPr/>
          <p:nvPr/>
        </p:nvGrpSpPr>
        <p:grpSpPr>
          <a:xfrm>
            <a:off x="2344654" y="1254792"/>
            <a:ext cx="4208546" cy="4208546"/>
            <a:chOff x="1363578" y="601577"/>
            <a:chExt cx="5871411" cy="5871411"/>
          </a:xfrm>
        </p:grpSpPr>
        <p:sp>
          <p:nvSpPr>
            <p:cNvPr id="2" name="Ovaal 1"/>
            <p:cNvSpPr/>
            <p:nvPr/>
          </p:nvSpPr>
          <p:spPr>
            <a:xfrm>
              <a:off x="1363578" y="601577"/>
              <a:ext cx="5871411" cy="58714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" name="Ovaal 2"/>
            <p:cNvSpPr/>
            <p:nvPr/>
          </p:nvSpPr>
          <p:spPr>
            <a:xfrm>
              <a:off x="4011741" y="699046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" name="Ovaal 3"/>
            <p:cNvSpPr/>
            <p:nvPr/>
          </p:nvSpPr>
          <p:spPr>
            <a:xfrm>
              <a:off x="4019762" y="5800436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Ovaal 4"/>
            <p:cNvSpPr/>
            <p:nvPr/>
          </p:nvSpPr>
          <p:spPr>
            <a:xfrm>
              <a:off x="1469067" y="324974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Ovaal 5"/>
            <p:cNvSpPr/>
            <p:nvPr/>
          </p:nvSpPr>
          <p:spPr>
            <a:xfrm>
              <a:off x="6578478" y="3249741"/>
              <a:ext cx="575086" cy="575086"/>
            </a:xfrm>
            <a:prstGeom prst="ellipse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Ovaal 9"/>
            <p:cNvSpPr/>
            <p:nvPr/>
          </p:nvSpPr>
          <p:spPr>
            <a:xfrm rot="2700000">
              <a:off x="5818879" y="1437620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Ovaal 10"/>
            <p:cNvSpPr/>
            <p:nvPr/>
          </p:nvSpPr>
          <p:spPr>
            <a:xfrm rot="2700000">
              <a:off x="2217323" y="5050519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Ovaal 11"/>
            <p:cNvSpPr/>
            <p:nvPr/>
          </p:nvSpPr>
          <p:spPr>
            <a:xfrm rot="2700000">
              <a:off x="2217323" y="144329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Ovaal 12"/>
            <p:cNvSpPr/>
            <p:nvPr/>
          </p:nvSpPr>
          <p:spPr>
            <a:xfrm rot="2700000">
              <a:off x="5830222" y="505619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Ovaal 14"/>
            <p:cNvSpPr/>
            <p:nvPr/>
          </p:nvSpPr>
          <p:spPr>
            <a:xfrm rot="900000">
              <a:off x="4660287" y="78284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Ovaal 15"/>
            <p:cNvSpPr/>
            <p:nvPr/>
          </p:nvSpPr>
          <p:spPr>
            <a:xfrm rot="900000">
              <a:off x="3347698" y="571248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Ovaal 16"/>
            <p:cNvSpPr/>
            <p:nvPr/>
          </p:nvSpPr>
          <p:spPr>
            <a:xfrm rot="900000">
              <a:off x="1544084" y="258853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Ovaal 17"/>
            <p:cNvSpPr/>
            <p:nvPr/>
          </p:nvSpPr>
          <p:spPr>
            <a:xfrm rot="900000">
              <a:off x="6479397" y="3910947"/>
              <a:ext cx="575086" cy="57508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Ovaal 19"/>
            <p:cNvSpPr/>
            <p:nvPr/>
          </p:nvSpPr>
          <p:spPr>
            <a:xfrm rot="1800000">
              <a:off x="5288700" y="1034759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Ovaal 20"/>
            <p:cNvSpPr/>
            <p:nvPr/>
          </p:nvSpPr>
          <p:spPr>
            <a:xfrm rot="1800000">
              <a:off x="2744952" y="5456702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Ovaal 21"/>
            <p:cNvSpPr/>
            <p:nvPr/>
          </p:nvSpPr>
          <p:spPr>
            <a:xfrm rot="1800000">
              <a:off x="1811333" y="1972388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Ovaal 22"/>
            <p:cNvSpPr/>
            <p:nvPr/>
          </p:nvSpPr>
          <p:spPr>
            <a:xfrm rot="1800000">
              <a:off x="6236212" y="4527094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Ovaal 24"/>
            <p:cNvSpPr/>
            <p:nvPr/>
          </p:nvSpPr>
          <p:spPr>
            <a:xfrm rot="3600000">
              <a:off x="6214691" y="1963974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" name="Ovaal 25"/>
            <p:cNvSpPr/>
            <p:nvPr/>
          </p:nvSpPr>
          <p:spPr>
            <a:xfrm rot="3600000">
              <a:off x="1800769" y="452161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Ovaal 26"/>
            <p:cNvSpPr/>
            <p:nvPr/>
          </p:nvSpPr>
          <p:spPr>
            <a:xfrm rot="3600000">
              <a:off x="2734388" y="103730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Ovaal 27"/>
            <p:cNvSpPr/>
            <p:nvPr/>
          </p:nvSpPr>
          <p:spPr>
            <a:xfrm rot="3600000">
              <a:off x="5289093" y="546218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" name="Ovaal 29"/>
            <p:cNvSpPr/>
            <p:nvPr/>
          </p:nvSpPr>
          <p:spPr>
            <a:xfrm rot="4500000">
              <a:off x="6472409" y="2588479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Ovaal 30"/>
            <p:cNvSpPr/>
            <p:nvPr/>
          </p:nvSpPr>
          <p:spPr>
            <a:xfrm rot="4500000">
              <a:off x="1546920" y="3916564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" name="Ovaal 31"/>
            <p:cNvSpPr/>
            <p:nvPr/>
          </p:nvSpPr>
          <p:spPr>
            <a:xfrm rot="4500000">
              <a:off x="3350534" y="792613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" name="Ovaal 32"/>
            <p:cNvSpPr/>
            <p:nvPr/>
          </p:nvSpPr>
          <p:spPr>
            <a:xfrm rot="4500000">
              <a:off x="4672947" y="572792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" name="Ovaal 33"/>
            <p:cNvSpPr/>
            <p:nvPr/>
          </p:nvSpPr>
          <p:spPr>
            <a:xfrm>
              <a:off x="2126849" y="1340702"/>
              <a:ext cx="4347412" cy="43931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36" name="Boog 35"/>
          <p:cNvSpPr/>
          <p:nvPr/>
        </p:nvSpPr>
        <p:spPr>
          <a:xfrm>
            <a:off x="2081846" y="1019176"/>
            <a:ext cx="4753212" cy="4676774"/>
          </a:xfrm>
          <a:prstGeom prst="arc">
            <a:avLst>
              <a:gd name="adj1" fmla="val 16567431"/>
              <a:gd name="adj2" fmla="val 1376899"/>
            </a:avLst>
          </a:prstGeom>
          <a:ln>
            <a:headEnd type="arrow" w="med" len="med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Boog 36"/>
          <p:cNvSpPr/>
          <p:nvPr/>
        </p:nvSpPr>
        <p:spPr>
          <a:xfrm>
            <a:off x="1749622" y="701288"/>
            <a:ext cx="5417660" cy="5330536"/>
          </a:xfrm>
          <a:prstGeom prst="arc">
            <a:avLst>
              <a:gd name="adj1" fmla="val 16567431"/>
              <a:gd name="adj2" fmla="val 15796061"/>
            </a:avLst>
          </a:prstGeom>
          <a:ln>
            <a:prstDash val="lgDash"/>
            <a:headEnd type="none" w="med" len="med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Rechte verbindingslijn 7"/>
          <p:cNvCxnSpPr/>
          <p:nvPr/>
        </p:nvCxnSpPr>
        <p:spPr>
          <a:xfrm flipV="1">
            <a:off x="4461641" y="510734"/>
            <a:ext cx="0" cy="10168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Lijntoelichting 2 (geen rand) 37"/>
          <p:cNvSpPr/>
          <p:nvPr/>
        </p:nvSpPr>
        <p:spPr>
          <a:xfrm>
            <a:off x="7161143" y="978181"/>
            <a:ext cx="4389366" cy="612648"/>
          </a:xfrm>
          <a:prstGeom prst="callout2">
            <a:avLst>
              <a:gd name="adj1" fmla="val 48290"/>
              <a:gd name="adj2" fmla="val -1562"/>
              <a:gd name="adj3" fmla="val 48289"/>
              <a:gd name="adj4" fmla="val -11156"/>
              <a:gd name="adj5" fmla="val 120649"/>
              <a:gd name="adj6" fmla="val -2125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2400" dirty="0"/>
              <a:t>Step 1: Set North CCW</a:t>
            </a:r>
          </a:p>
        </p:txBody>
      </p:sp>
      <p:sp>
        <p:nvSpPr>
          <p:cNvPr id="39" name="Lijntoelichting 2 (geen rand) 38"/>
          <p:cNvSpPr/>
          <p:nvPr/>
        </p:nvSpPr>
        <p:spPr>
          <a:xfrm>
            <a:off x="7521831" y="1559549"/>
            <a:ext cx="4389366" cy="612648"/>
          </a:xfrm>
          <a:prstGeom prst="callout2">
            <a:avLst>
              <a:gd name="adj1" fmla="val 48290"/>
              <a:gd name="adj2" fmla="val -1562"/>
              <a:gd name="adj3" fmla="val 48289"/>
              <a:gd name="adj4" fmla="val -9001"/>
              <a:gd name="adj5" fmla="val 71756"/>
              <a:gd name="adj6" fmla="val -1479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2400" dirty="0"/>
              <a:t>Step 2: Set North CW</a:t>
            </a:r>
          </a:p>
        </p:txBody>
      </p:sp>
    </p:spTree>
    <p:extLst>
      <p:ext uri="{BB962C8B-B14F-4D97-AF65-F5344CB8AC3E}">
        <p14:creationId xmlns:p14="http://schemas.microsoft.com/office/powerpoint/2010/main" val="2153145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ep 34"/>
          <p:cNvGrpSpPr/>
          <p:nvPr/>
        </p:nvGrpSpPr>
        <p:grpSpPr>
          <a:xfrm>
            <a:off x="2344654" y="1254792"/>
            <a:ext cx="4208546" cy="4208546"/>
            <a:chOff x="1363578" y="601577"/>
            <a:chExt cx="5871411" cy="5871411"/>
          </a:xfrm>
        </p:grpSpPr>
        <p:sp>
          <p:nvSpPr>
            <p:cNvPr id="2" name="Ovaal 1"/>
            <p:cNvSpPr/>
            <p:nvPr/>
          </p:nvSpPr>
          <p:spPr>
            <a:xfrm>
              <a:off x="1363578" y="601577"/>
              <a:ext cx="5871411" cy="58714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" name="Ovaal 2"/>
            <p:cNvSpPr/>
            <p:nvPr/>
          </p:nvSpPr>
          <p:spPr>
            <a:xfrm>
              <a:off x="4011741" y="699046"/>
              <a:ext cx="575086" cy="57508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" name="Ovaal 3"/>
            <p:cNvSpPr/>
            <p:nvPr/>
          </p:nvSpPr>
          <p:spPr>
            <a:xfrm>
              <a:off x="4019762" y="5800436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Ovaal 4"/>
            <p:cNvSpPr/>
            <p:nvPr/>
          </p:nvSpPr>
          <p:spPr>
            <a:xfrm>
              <a:off x="1469067" y="324974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Ovaal 5"/>
            <p:cNvSpPr/>
            <p:nvPr/>
          </p:nvSpPr>
          <p:spPr>
            <a:xfrm>
              <a:off x="6578478" y="324974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Ovaal 9"/>
            <p:cNvSpPr/>
            <p:nvPr/>
          </p:nvSpPr>
          <p:spPr>
            <a:xfrm rot="2700000">
              <a:off x="5818879" y="1437620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Ovaal 10"/>
            <p:cNvSpPr/>
            <p:nvPr/>
          </p:nvSpPr>
          <p:spPr>
            <a:xfrm rot="2700000">
              <a:off x="2217323" y="5050519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Ovaal 11"/>
            <p:cNvSpPr/>
            <p:nvPr/>
          </p:nvSpPr>
          <p:spPr>
            <a:xfrm rot="2700000">
              <a:off x="2217323" y="144329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Ovaal 12"/>
            <p:cNvSpPr/>
            <p:nvPr/>
          </p:nvSpPr>
          <p:spPr>
            <a:xfrm rot="2700000">
              <a:off x="5830222" y="505619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Ovaal 14"/>
            <p:cNvSpPr/>
            <p:nvPr/>
          </p:nvSpPr>
          <p:spPr>
            <a:xfrm rot="900000">
              <a:off x="4660287" y="78284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Ovaal 15"/>
            <p:cNvSpPr/>
            <p:nvPr/>
          </p:nvSpPr>
          <p:spPr>
            <a:xfrm rot="900000">
              <a:off x="3347698" y="571248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Ovaal 16"/>
            <p:cNvSpPr/>
            <p:nvPr/>
          </p:nvSpPr>
          <p:spPr>
            <a:xfrm rot="900000">
              <a:off x="1544084" y="258853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Ovaal 17"/>
            <p:cNvSpPr/>
            <p:nvPr/>
          </p:nvSpPr>
          <p:spPr>
            <a:xfrm rot="900000">
              <a:off x="6479397" y="3910947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Ovaal 19"/>
            <p:cNvSpPr/>
            <p:nvPr/>
          </p:nvSpPr>
          <p:spPr>
            <a:xfrm rot="1800000">
              <a:off x="5288700" y="1034759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Ovaal 20"/>
            <p:cNvSpPr/>
            <p:nvPr/>
          </p:nvSpPr>
          <p:spPr>
            <a:xfrm rot="1800000">
              <a:off x="2744952" y="5456702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Ovaal 21"/>
            <p:cNvSpPr/>
            <p:nvPr/>
          </p:nvSpPr>
          <p:spPr>
            <a:xfrm rot="1800000">
              <a:off x="1811333" y="1972388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Ovaal 22"/>
            <p:cNvSpPr/>
            <p:nvPr/>
          </p:nvSpPr>
          <p:spPr>
            <a:xfrm rot="1800000">
              <a:off x="6236212" y="4527094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Ovaal 24"/>
            <p:cNvSpPr/>
            <p:nvPr/>
          </p:nvSpPr>
          <p:spPr>
            <a:xfrm rot="3600000">
              <a:off x="6214691" y="1963974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" name="Ovaal 25"/>
            <p:cNvSpPr/>
            <p:nvPr/>
          </p:nvSpPr>
          <p:spPr>
            <a:xfrm rot="3600000">
              <a:off x="1800769" y="452161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Ovaal 26"/>
            <p:cNvSpPr/>
            <p:nvPr/>
          </p:nvSpPr>
          <p:spPr>
            <a:xfrm rot="3600000">
              <a:off x="2734388" y="103730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Ovaal 27"/>
            <p:cNvSpPr/>
            <p:nvPr/>
          </p:nvSpPr>
          <p:spPr>
            <a:xfrm rot="3600000">
              <a:off x="5289093" y="546218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" name="Ovaal 29"/>
            <p:cNvSpPr/>
            <p:nvPr/>
          </p:nvSpPr>
          <p:spPr>
            <a:xfrm rot="4500000">
              <a:off x="6472409" y="2588479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Ovaal 30"/>
            <p:cNvSpPr/>
            <p:nvPr/>
          </p:nvSpPr>
          <p:spPr>
            <a:xfrm rot="4500000">
              <a:off x="1546920" y="3916564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" name="Ovaal 31"/>
            <p:cNvSpPr/>
            <p:nvPr/>
          </p:nvSpPr>
          <p:spPr>
            <a:xfrm rot="4500000">
              <a:off x="3350534" y="792613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" name="Ovaal 32"/>
            <p:cNvSpPr/>
            <p:nvPr/>
          </p:nvSpPr>
          <p:spPr>
            <a:xfrm rot="4500000">
              <a:off x="4672947" y="572792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" name="Ovaal 33"/>
            <p:cNvSpPr/>
            <p:nvPr/>
          </p:nvSpPr>
          <p:spPr>
            <a:xfrm>
              <a:off x="2126849" y="1340702"/>
              <a:ext cx="4347412" cy="43931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36" name="Lijntoelichting 2 (geen rand) 35"/>
          <p:cNvSpPr/>
          <p:nvPr/>
        </p:nvSpPr>
        <p:spPr>
          <a:xfrm>
            <a:off x="5460909" y="664056"/>
            <a:ext cx="4389366" cy="612648"/>
          </a:xfrm>
          <a:prstGeom prst="callout2">
            <a:avLst>
              <a:gd name="adj1" fmla="val 48290"/>
              <a:gd name="adj2" fmla="val -1562"/>
              <a:gd name="adj3" fmla="val 48289"/>
              <a:gd name="adj4" fmla="val -18100"/>
              <a:gd name="adj5" fmla="val 137375"/>
              <a:gd name="adj6" fmla="val -2271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2400" dirty="0"/>
              <a:t>Test &amp; </a:t>
            </a:r>
            <a:r>
              <a:rPr lang="nl-NL" sz="2400" dirty="0" err="1"/>
              <a:t>Calibration</a:t>
            </a:r>
            <a:r>
              <a:rPr lang="nl-NL" sz="2400" dirty="0"/>
              <a:t> mode</a:t>
            </a:r>
          </a:p>
        </p:txBody>
      </p:sp>
    </p:spTree>
    <p:extLst>
      <p:ext uri="{BB962C8B-B14F-4D97-AF65-F5344CB8AC3E}">
        <p14:creationId xmlns:p14="http://schemas.microsoft.com/office/powerpoint/2010/main" val="3441899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ep 34"/>
          <p:cNvGrpSpPr/>
          <p:nvPr/>
        </p:nvGrpSpPr>
        <p:grpSpPr>
          <a:xfrm>
            <a:off x="2344654" y="1254792"/>
            <a:ext cx="4208546" cy="4208546"/>
            <a:chOff x="1363578" y="601577"/>
            <a:chExt cx="5871411" cy="5871411"/>
          </a:xfrm>
        </p:grpSpPr>
        <p:sp>
          <p:nvSpPr>
            <p:cNvPr id="2" name="Ovaal 1"/>
            <p:cNvSpPr/>
            <p:nvPr/>
          </p:nvSpPr>
          <p:spPr>
            <a:xfrm>
              <a:off x="1363578" y="601577"/>
              <a:ext cx="5871411" cy="58714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" name="Ovaal 2"/>
            <p:cNvSpPr/>
            <p:nvPr/>
          </p:nvSpPr>
          <p:spPr>
            <a:xfrm>
              <a:off x="4011741" y="699046"/>
              <a:ext cx="575086" cy="575086"/>
            </a:xfrm>
            <a:prstGeom prst="ellipse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" name="Ovaal 3"/>
            <p:cNvSpPr/>
            <p:nvPr/>
          </p:nvSpPr>
          <p:spPr>
            <a:xfrm>
              <a:off x="4019762" y="5800436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Ovaal 4"/>
            <p:cNvSpPr/>
            <p:nvPr/>
          </p:nvSpPr>
          <p:spPr>
            <a:xfrm>
              <a:off x="1469067" y="324974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Ovaal 5"/>
            <p:cNvSpPr/>
            <p:nvPr/>
          </p:nvSpPr>
          <p:spPr>
            <a:xfrm>
              <a:off x="6578478" y="324974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Ovaal 9"/>
            <p:cNvSpPr/>
            <p:nvPr/>
          </p:nvSpPr>
          <p:spPr>
            <a:xfrm rot="2700000">
              <a:off x="5818879" y="1437620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Ovaal 10"/>
            <p:cNvSpPr/>
            <p:nvPr/>
          </p:nvSpPr>
          <p:spPr>
            <a:xfrm rot="2700000">
              <a:off x="2217323" y="5050519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Ovaal 11"/>
            <p:cNvSpPr/>
            <p:nvPr/>
          </p:nvSpPr>
          <p:spPr>
            <a:xfrm rot="2700000">
              <a:off x="2217323" y="144329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Ovaal 12"/>
            <p:cNvSpPr/>
            <p:nvPr/>
          </p:nvSpPr>
          <p:spPr>
            <a:xfrm rot="2700000">
              <a:off x="5830222" y="505619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Ovaal 14"/>
            <p:cNvSpPr/>
            <p:nvPr/>
          </p:nvSpPr>
          <p:spPr>
            <a:xfrm rot="900000">
              <a:off x="4660287" y="78284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Ovaal 15"/>
            <p:cNvSpPr/>
            <p:nvPr/>
          </p:nvSpPr>
          <p:spPr>
            <a:xfrm rot="900000">
              <a:off x="3347698" y="571248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Ovaal 16"/>
            <p:cNvSpPr/>
            <p:nvPr/>
          </p:nvSpPr>
          <p:spPr>
            <a:xfrm rot="900000">
              <a:off x="1544084" y="258853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Ovaal 17"/>
            <p:cNvSpPr/>
            <p:nvPr/>
          </p:nvSpPr>
          <p:spPr>
            <a:xfrm rot="900000">
              <a:off x="6479397" y="3910947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Ovaal 19"/>
            <p:cNvSpPr/>
            <p:nvPr/>
          </p:nvSpPr>
          <p:spPr>
            <a:xfrm rot="1800000">
              <a:off x="5288700" y="1034759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Ovaal 20"/>
            <p:cNvSpPr/>
            <p:nvPr/>
          </p:nvSpPr>
          <p:spPr>
            <a:xfrm rot="1800000">
              <a:off x="2744952" y="5456702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Ovaal 21"/>
            <p:cNvSpPr/>
            <p:nvPr/>
          </p:nvSpPr>
          <p:spPr>
            <a:xfrm rot="1800000">
              <a:off x="1811333" y="1972388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Ovaal 22"/>
            <p:cNvSpPr/>
            <p:nvPr/>
          </p:nvSpPr>
          <p:spPr>
            <a:xfrm rot="1800000">
              <a:off x="6236212" y="4527094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Ovaal 24"/>
            <p:cNvSpPr/>
            <p:nvPr/>
          </p:nvSpPr>
          <p:spPr>
            <a:xfrm rot="3600000">
              <a:off x="6214691" y="1963974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" name="Ovaal 25"/>
            <p:cNvSpPr/>
            <p:nvPr/>
          </p:nvSpPr>
          <p:spPr>
            <a:xfrm rot="3600000">
              <a:off x="1800769" y="452161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Ovaal 26"/>
            <p:cNvSpPr/>
            <p:nvPr/>
          </p:nvSpPr>
          <p:spPr>
            <a:xfrm rot="3600000">
              <a:off x="2734388" y="103730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Ovaal 27"/>
            <p:cNvSpPr/>
            <p:nvPr/>
          </p:nvSpPr>
          <p:spPr>
            <a:xfrm rot="3600000">
              <a:off x="5289093" y="5462181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" name="Ovaal 29"/>
            <p:cNvSpPr/>
            <p:nvPr/>
          </p:nvSpPr>
          <p:spPr>
            <a:xfrm rot="4500000">
              <a:off x="6472409" y="2588479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Ovaal 30"/>
            <p:cNvSpPr/>
            <p:nvPr/>
          </p:nvSpPr>
          <p:spPr>
            <a:xfrm rot="4500000">
              <a:off x="1546920" y="3916564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" name="Ovaal 31"/>
            <p:cNvSpPr/>
            <p:nvPr/>
          </p:nvSpPr>
          <p:spPr>
            <a:xfrm rot="4500000">
              <a:off x="3350534" y="792613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" name="Ovaal 32"/>
            <p:cNvSpPr/>
            <p:nvPr/>
          </p:nvSpPr>
          <p:spPr>
            <a:xfrm rot="4500000">
              <a:off x="4672947" y="5727925"/>
              <a:ext cx="575086" cy="5750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" name="Ovaal 33"/>
            <p:cNvSpPr/>
            <p:nvPr/>
          </p:nvSpPr>
          <p:spPr>
            <a:xfrm>
              <a:off x="2126849" y="1340702"/>
              <a:ext cx="4347412" cy="43931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Lijntoelichting 2 (geen rand) 6"/>
          <p:cNvSpPr/>
          <p:nvPr/>
        </p:nvSpPr>
        <p:spPr>
          <a:xfrm>
            <a:off x="5582088" y="43901"/>
            <a:ext cx="4389366" cy="612648"/>
          </a:xfrm>
          <a:prstGeom prst="callout2">
            <a:avLst>
              <a:gd name="adj1" fmla="val 48290"/>
              <a:gd name="adj2" fmla="val -1562"/>
              <a:gd name="adj3" fmla="val 48289"/>
              <a:gd name="adj4" fmla="val -18100"/>
              <a:gd name="adj5" fmla="val 236878"/>
              <a:gd name="adj6" fmla="val -25966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2400" dirty="0"/>
              <a:t>Test &amp; </a:t>
            </a:r>
            <a:r>
              <a:rPr lang="nl-NL" sz="2400" dirty="0" err="1"/>
              <a:t>Calibration</a:t>
            </a:r>
            <a:r>
              <a:rPr lang="nl-NL" sz="2400" dirty="0"/>
              <a:t> mode</a:t>
            </a:r>
          </a:p>
        </p:txBody>
      </p:sp>
      <p:sp>
        <p:nvSpPr>
          <p:cNvPr id="39" name="Lijntoelichting 2 (geen rand) 38"/>
          <p:cNvSpPr/>
          <p:nvPr/>
        </p:nvSpPr>
        <p:spPr>
          <a:xfrm>
            <a:off x="6024844" y="564544"/>
            <a:ext cx="4389366" cy="612648"/>
          </a:xfrm>
          <a:prstGeom prst="callout2">
            <a:avLst>
              <a:gd name="adj1" fmla="val 48290"/>
              <a:gd name="adj2" fmla="val -1562"/>
              <a:gd name="adj3" fmla="val 48289"/>
              <a:gd name="adj4" fmla="val -18534"/>
              <a:gd name="adj5" fmla="val 162251"/>
              <a:gd name="adj6" fmla="val -2509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2400" dirty="0"/>
              <a:t>Test 1: </a:t>
            </a:r>
            <a:r>
              <a:rPr lang="nl-NL" sz="2400" dirty="0" err="1"/>
              <a:t>LEDs</a:t>
            </a:r>
            <a:r>
              <a:rPr lang="nl-NL" sz="2400" dirty="0"/>
              <a:t> test</a:t>
            </a:r>
          </a:p>
        </p:txBody>
      </p:sp>
      <p:sp>
        <p:nvSpPr>
          <p:cNvPr id="40" name="Lijntoelichting 2 (geen rand) 39"/>
          <p:cNvSpPr/>
          <p:nvPr/>
        </p:nvSpPr>
        <p:spPr>
          <a:xfrm>
            <a:off x="6541704" y="1061963"/>
            <a:ext cx="4389366" cy="612648"/>
          </a:xfrm>
          <a:prstGeom prst="callout2">
            <a:avLst>
              <a:gd name="adj1" fmla="val 48290"/>
              <a:gd name="adj2" fmla="val -1562"/>
              <a:gd name="adj3" fmla="val 46734"/>
              <a:gd name="adj4" fmla="val -20487"/>
              <a:gd name="adj5" fmla="val 115608"/>
              <a:gd name="adj6" fmla="val -2640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2400" dirty="0"/>
              <a:t>Test 2.1: Switch 1</a:t>
            </a:r>
          </a:p>
        </p:txBody>
      </p:sp>
      <p:sp>
        <p:nvSpPr>
          <p:cNvPr id="41" name="Lijntoelichting 2 (geen rand) 40"/>
          <p:cNvSpPr/>
          <p:nvPr/>
        </p:nvSpPr>
        <p:spPr>
          <a:xfrm>
            <a:off x="6743905" y="1455141"/>
            <a:ext cx="4389366" cy="612648"/>
          </a:xfrm>
          <a:prstGeom prst="callout2">
            <a:avLst>
              <a:gd name="adj1" fmla="val 48290"/>
              <a:gd name="adj2" fmla="val -1562"/>
              <a:gd name="adj3" fmla="val 48289"/>
              <a:gd name="adj4" fmla="val -15062"/>
              <a:gd name="adj5" fmla="val 98507"/>
              <a:gd name="adj6" fmla="val -2227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2400" dirty="0"/>
              <a:t>Test 2.2: Switch 2</a:t>
            </a:r>
          </a:p>
        </p:txBody>
      </p:sp>
      <p:sp>
        <p:nvSpPr>
          <p:cNvPr id="42" name="Lijntoelichting 2 (geen rand) 41"/>
          <p:cNvSpPr/>
          <p:nvPr/>
        </p:nvSpPr>
        <p:spPr>
          <a:xfrm>
            <a:off x="7079780" y="1993656"/>
            <a:ext cx="4389366" cy="612648"/>
          </a:xfrm>
          <a:prstGeom prst="callout2">
            <a:avLst>
              <a:gd name="adj1" fmla="val 48290"/>
              <a:gd name="adj2" fmla="val -1562"/>
              <a:gd name="adj3" fmla="val 48289"/>
              <a:gd name="adj4" fmla="val -15496"/>
              <a:gd name="adj5" fmla="val 70522"/>
              <a:gd name="adj6" fmla="val -2422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2400" dirty="0"/>
              <a:t>Test 3.1: </a:t>
            </a:r>
            <a:r>
              <a:rPr lang="nl-NL" sz="2400" dirty="0" err="1"/>
              <a:t>Relay</a:t>
            </a:r>
            <a:r>
              <a:rPr lang="nl-NL" sz="2400" dirty="0"/>
              <a:t> 1</a:t>
            </a:r>
          </a:p>
        </p:txBody>
      </p:sp>
      <p:sp>
        <p:nvSpPr>
          <p:cNvPr id="44" name="Lijntoelichting 2 (geen rand) 43"/>
          <p:cNvSpPr/>
          <p:nvPr/>
        </p:nvSpPr>
        <p:spPr>
          <a:xfrm>
            <a:off x="7165534" y="2412670"/>
            <a:ext cx="4389366" cy="612648"/>
          </a:xfrm>
          <a:prstGeom prst="callout2">
            <a:avLst>
              <a:gd name="adj1" fmla="val 48290"/>
              <a:gd name="adj2" fmla="val -1562"/>
              <a:gd name="adj3" fmla="val 48289"/>
              <a:gd name="adj4" fmla="val -9637"/>
              <a:gd name="adj5" fmla="val 76741"/>
              <a:gd name="adj6" fmla="val -214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2400" dirty="0"/>
              <a:t>Test 3.1: </a:t>
            </a:r>
            <a:r>
              <a:rPr lang="nl-NL" sz="2400" dirty="0" err="1"/>
              <a:t>Relay</a:t>
            </a:r>
            <a:r>
              <a:rPr lang="nl-NL" sz="2400" dirty="0"/>
              <a:t> 2</a:t>
            </a:r>
          </a:p>
        </p:txBody>
      </p:sp>
      <p:sp>
        <p:nvSpPr>
          <p:cNvPr id="72" name="Lijntoelichting 2 (geen rand) 71"/>
          <p:cNvSpPr/>
          <p:nvPr/>
        </p:nvSpPr>
        <p:spPr>
          <a:xfrm>
            <a:off x="7178116" y="3052741"/>
            <a:ext cx="4389366" cy="612648"/>
          </a:xfrm>
          <a:prstGeom prst="callout2">
            <a:avLst>
              <a:gd name="adj1" fmla="val 48290"/>
              <a:gd name="adj2" fmla="val -1562"/>
              <a:gd name="adj3" fmla="val 48289"/>
              <a:gd name="adj4" fmla="val -9637"/>
              <a:gd name="adj5" fmla="val 48756"/>
              <a:gd name="adj6" fmla="val -2032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2400" dirty="0"/>
              <a:t>Test 4: Memory test</a:t>
            </a:r>
          </a:p>
        </p:txBody>
      </p:sp>
      <p:sp>
        <p:nvSpPr>
          <p:cNvPr id="73" name="Lijntoelichting 2 (geen rand) 72"/>
          <p:cNvSpPr/>
          <p:nvPr/>
        </p:nvSpPr>
        <p:spPr>
          <a:xfrm>
            <a:off x="7160935" y="3692812"/>
            <a:ext cx="4389366" cy="612648"/>
          </a:xfrm>
          <a:prstGeom prst="callout2">
            <a:avLst>
              <a:gd name="adj1" fmla="val 48290"/>
              <a:gd name="adj2" fmla="val -1562"/>
              <a:gd name="adj3" fmla="val 48289"/>
              <a:gd name="adj4" fmla="val -9637"/>
              <a:gd name="adj5" fmla="val 23880"/>
              <a:gd name="adj6" fmla="val -21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2400" dirty="0"/>
              <a:t>Test 5: </a:t>
            </a:r>
            <a:r>
              <a:rPr lang="nl-NL" sz="2400" dirty="0" err="1"/>
              <a:t>Calibration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65635678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198</Words>
  <Application>Microsoft Office PowerPoint</Application>
  <PresentationFormat>Breedbeeld</PresentationFormat>
  <Paragraphs>52</Paragraphs>
  <Slides>27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Politie Nederland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Welling, Remko (R.W.)</dc:creator>
  <cp:lastModifiedBy>Remko Welling</cp:lastModifiedBy>
  <cp:revision>29</cp:revision>
  <dcterms:created xsi:type="dcterms:W3CDTF">2016-07-18T06:37:01Z</dcterms:created>
  <dcterms:modified xsi:type="dcterms:W3CDTF">2016-07-23T09:58:08Z</dcterms:modified>
</cp:coreProperties>
</file>