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3" r:id="rId3"/>
    <p:sldId id="288" r:id="rId4"/>
    <p:sldId id="285" r:id="rId5"/>
    <p:sldId id="286" r:id="rId6"/>
    <p:sldId id="290" r:id="rId7"/>
    <p:sldId id="291" r:id="rId8"/>
    <p:sldId id="292" r:id="rId9"/>
    <p:sldId id="293" r:id="rId10"/>
    <p:sldId id="282" r:id="rId11"/>
    <p:sldId id="280" r:id="rId12"/>
    <p:sldId id="281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7C80"/>
    <a:srgbClr val="00FF00"/>
    <a:srgbClr val="FF6600"/>
    <a:srgbClr val="A50021"/>
    <a:srgbClr val="CC00CC"/>
    <a:srgbClr val="33CCCC"/>
    <a:srgbClr val="0099FF"/>
    <a:srgbClr val="00FF99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pe1mew.nl/" TargetMode="External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mailto:pe1mew@pe1mew.nl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8038-990B-46D5-B3CF-0985237463A4}" type="datetimeFigureOut">
              <a:rPr lang="nl-NL" smtClean="0"/>
              <a:t>17-3-2017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F895-A53A-4B90-B5A2-8CDF7DBF6E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617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8038-990B-46D5-B3CF-0985237463A4}" type="datetimeFigureOut">
              <a:rPr lang="nl-NL" smtClean="0"/>
              <a:t>17-3-2017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F895-A53A-4B90-B5A2-8CDF7DBF6E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768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8038-990B-46D5-B3CF-0985237463A4}" type="datetimeFigureOut">
              <a:rPr lang="nl-NL" smtClean="0"/>
              <a:t>17-3-2017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F895-A53A-4B90-B5A2-8CDF7DBF6E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515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8038-990B-46D5-B3CF-0985237463A4}" type="datetimeFigureOut">
              <a:rPr lang="nl-NL" smtClean="0"/>
              <a:t>17-3-2017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F895-A53A-4B90-B5A2-8CDF7DBF6E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586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8038-990B-46D5-B3CF-0985237463A4}" type="datetimeFigureOut">
              <a:rPr lang="nl-NL" smtClean="0"/>
              <a:t>17-3-2017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F895-A53A-4B90-B5A2-8CDF7DBF6E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760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8038-990B-46D5-B3CF-0985237463A4}" type="datetimeFigureOut">
              <a:rPr lang="nl-NL" smtClean="0"/>
              <a:t>17-3-2017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F895-A53A-4B90-B5A2-8CDF7DBF6E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402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8038-990B-46D5-B3CF-0985237463A4}" type="datetimeFigureOut">
              <a:rPr lang="nl-NL" smtClean="0"/>
              <a:t>17-3-2017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F895-A53A-4B90-B5A2-8CDF7DBF6E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711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8038-990B-46D5-B3CF-0985237463A4}" type="datetimeFigureOut">
              <a:rPr lang="nl-NL" smtClean="0"/>
              <a:t>17-3-2017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F895-A53A-4B90-B5A2-8CDF7DBF6E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467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8038-990B-46D5-B3CF-0985237463A4}" type="datetimeFigureOut">
              <a:rPr lang="nl-NL" smtClean="0"/>
              <a:t>17-3-2017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F895-A53A-4B90-B5A2-8CDF7DBF6EDC}" type="slidenum">
              <a:rPr lang="nl-NL" smtClean="0"/>
              <a:t>‹nr.›</a:t>
            </a:fld>
            <a:endParaRPr lang="nl-NL"/>
          </a:p>
        </p:txBody>
      </p:sp>
      <p:graphicFrame>
        <p:nvGraphicFramePr>
          <p:cNvPr id="5" name="Tabel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15423336"/>
              </p:ext>
            </p:extLst>
          </p:nvPr>
        </p:nvGraphicFramePr>
        <p:xfrm>
          <a:off x="670112" y="6553835"/>
          <a:ext cx="10851776" cy="167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2118">
                  <a:extLst>
                    <a:ext uri="{9D8B030D-6E8A-4147-A177-3AD203B41FA5}">
                      <a16:colId xmlns="" xmlns:a16="http://schemas.microsoft.com/office/drawing/2014/main" val="739157003"/>
                    </a:ext>
                  </a:extLst>
                </a:gridCol>
                <a:gridCol w="8989658">
                  <a:extLst>
                    <a:ext uri="{9D8B030D-6E8A-4147-A177-3AD203B41FA5}">
                      <a16:colId xmlns="" xmlns:a16="http://schemas.microsoft.com/office/drawing/2014/main" val="453507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nl-NL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b="0" dirty="0" err="1">
                          <a:solidFill>
                            <a:schemeClr val="tx1"/>
                          </a:solidFill>
                          <a:effectLst/>
                        </a:rPr>
                        <a:t>This</a:t>
                      </a:r>
                      <a:r>
                        <a:rPr lang="nl-NL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1100" b="0" dirty="0" err="1">
                          <a:solidFill>
                            <a:schemeClr val="tx1"/>
                          </a:solidFill>
                          <a:effectLst/>
                        </a:rPr>
                        <a:t>work</a:t>
                      </a:r>
                      <a:r>
                        <a:rPr lang="nl-NL" sz="1100" b="0" dirty="0">
                          <a:solidFill>
                            <a:schemeClr val="tx1"/>
                          </a:solidFill>
                          <a:effectLst/>
                        </a:rPr>
                        <a:t> is </a:t>
                      </a:r>
                      <a:r>
                        <a:rPr lang="nl-NL" sz="1100" b="0" dirty="0" err="1">
                          <a:solidFill>
                            <a:schemeClr val="tx1"/>
                          </a:solidFill>
                          <a:effectLst/>
                        </a:rPr>
                        <a:t>licensed</a:t>
                      </a:r>
                      <a:r>
                        <a:rPr lang="nl-NL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1100" b="0" dirty="0" err="1">
                          <a:solidFill>
                            <a:schemeClr val="tx1"/>
                          </a:solidFill>
                          <a:effectLst/>
                        </a:rPr>
                        <a:t>under</a:t>
                      </a:r>
                      <a:r>
                        <a:rPr lang="nl-NL" sz="1100" b="0" dirty="0">
                          <a:solidFill>
                            <a:schemeClr val="tx1"/>
                          </a:solidFill>
                          <a:effectLst/>
                        </a:rPr>
                        <a:t> a </a:t>
                      </a:r>
                      <a:r>
                        <a:rPr lang="nl-NL" sz="1100" b="0" u="sng" dirty="0">
                          <a:solidFill>
                            <a:schemeClr val="tx1"/>
                          </a:solidFill>
                          <a:effectLst/>
                          <a:hlinkClick r:id="rId2"/>
                        </a:rPr>
                        <a:t>Creative </a:t>
                      </a:r>
                      <a:r>
                        <a:rPr lang="nl-NL" sz="1100" b="0" u="sng" dirty="0" err="1">
                          <a:solidFill>
                            <a:schemeClr val="tx1"/>
                          </a:solidFill>
                          <a:effectLst/>
                          <a:hlinkClick r:id="rId2"/>
                        </a:rPr>
                        <a:t>Commons</a:t>
                      </a:r>
                      <a:r>
                        <a:rPr lang="nl-NL" sz="1100" b="0" u="sng" dirty="0">
                          <a:solidFill>
                            <a:schemeClr val="tx1"/>
                          </a:solidFill>
                          <a:effectLst/>
                          <a:hlinkClick r:id="rId2"/>
                        </a:rPr>
                        <a:t> </a:t>
                      </a:r>
                      <a:r>
                        <a:rPr lang="nl-NL" sz="1100" b="0" u="sng" dirty="0" err="1">
                          <a:solidFill>
                            <a:schemeClr val="tx1"/>
                          </a:solidFill>
                          <a:effectLst/>
                          <a:hlinkClick r:id="rId2"/>
                        </a:rPr>
                        <a:t>Attribution-NonCommercial</a:t>
                      </a:r>
                      <a:r>
                        <a:rPr lang="nl-NL" sz="1100" b="0" u="sng" dirty="0">
                          <a:solidFill>
                            <a:schemeClr val="tx1"/>
                          </a:solidFill>
                          <a:effectLst/>
                          <a:hlinkClick r:id="rId2"/>
                        </a:rPr>
                        <a:t> 4.0 International License</a:t>
                      </a:r>
                      <a:r>
                        <a:rPr lang="nl-NL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1100" b="0" dirty="0" err="1">
                          <a:solidFill>
                            <a:schemeClr val="tx1"/>
                          </a:solidFill>
                          <a:effectLst/>
                        </a:rPr>
                        <a:t>by</a:t>
                      </a:r>
                      <a:r>
                        <a:rPr lang="nl-NL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nl-NL" sz="1100" b="0" u="sng" dirty="0">
                          <a:solidFill>
                            <a:schemeClr val="tx1"/>
                          </a:solidFill>
                          <a:effectLst/>
                          <a:hlinkClick r:id="rId3"/>
                        </a:rPr>
                        <a:t>PE1MEW</a:t>
                      </a:r>
                      <a:r>
                        <a:rPr lang="nl-NL" sz="1100" b="0" dirty="0">
                          <a:solidFill>
                            <a:schemeClr val="tx1"/>
                          </a:solidFill>
                          <a:effectLst/>
                        </a:rPr>
                        <a:t> E-mail: </a:t>
                      </a:r>
                      <a:r>
                        <a:rPr lang="nl-NL" sz="1100" b="0" u="sng" dirty="0">
                          <a:solidFill>
                            <a:schemeClr val="tx1"/>
                          </a:solidFill>
                          <a:effectLst/>
                          <a:hlinkClick r:id="rId4"/>
                        </a:rPr>
                        <a:t>pe1mew@pe1mew.nl</a:t>
                      </a:r>
                      <a:r>
                        <a:rPr lang="nl-NL" sz="11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nl-NL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60231153"/>
                  </a:ext>
                </a:extLst>
              </a:tr>
            </a:tbl>
          </a:graphicData>
        </a:graphic>
      </p:graphicFrame>
      <p:pic>
        <p:nvPicPr>
          <p:cNvPr id="1025" name="Afbeelding 119" descr="Creative Commons License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329" y="6478708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71338"/>
            <a:ext cx="1901010" cy="146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2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8038-990B-46D5-B3CF-0985237463A4}" type="datetimeFigureOut">
              <a:rPr lang="nl-NL" smtClean="0"/>
              <a:t>17-3-2017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F895-A53A-4B90-B5A2-8CDF7DBF6E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773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8038-990B-46D5-B3CF-0985237463A4}" type="datetimeFigureOut">
              <a:rPr lang="nl-NL" smtClean="0"/>
              <a:t>17-3-2017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F895-A53A-4B90-B5A2-8CDF7DBF6E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234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38038-990B-46D5-B3CF-0985237463A4}" type="datetimeFigureOut">
              <a:rPr lang="nl-NL" smtClean="0"/>
              <a:t>17-3-2017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FF895-A53A-4B90-B5A2-8CDF7DBF6E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109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eshoek 2"/>
          <p:cNvSpPr/>
          <p:nvPr/>
        </p:nvSpPr>
        <p:spPr>
          <a:xfrm>
            <a:off x="3424130" y="1008529"/>
            <a:ext cx="1580864" cy="136281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Ovaal 3"/>
          <p:cNvSpPr/>
          <p:nvPr/>
        </p:nvSpPr>
        <p:spPr>
          <a:xfrm>
            <a:off x="3709736" y="1185110"/>
            <a:ext cx="1009652" cy="1009652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812" y="1293395"/>
            <a:ext cx="4876800" cy="4876800"/>
          </a:xfrm>
          <a:prstGeom prst="rect">
            <a:avLst/>
          </a:prstGeom>
        </p:spPr>
      </p:pic>
      <p:sp>
        <p:nvSpPr>
          <p:cNvPr id="13" name="Tekstvak 12"/>
          <p:cNvSpPr txBox="1"/>
          <p:nvPr/>
        </p:nvSpPr>
        <p:spPr>
          <a:xfrm>
            <a:off x="3418062" y="96655"/>
            <a:ext cx="1593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400" b="1" dirty="0" smtClean="0"/>
              <a:t>RESET</a:t>
            </a:r>
            <a:endParaRPr lang="nl-NL" sz="4400" b="1" dirty="0"/>
          </a:p>
        </p:txBody>
      </p:sp>
    </p:spTree>
    <p:extLst>
      <p:ext uri="{BB962C8B-B14F-4D97-AF65-F5344CB8AC3E}">
        <p14:creationId xmlns:p14="http://schemas.microsoft.com/office/powerpoint/2010/main" val="7108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hthoek 41"/>
          <p:cNvSpPr/>
          <p:nvPr/>
        </p:nvSpPr>
        <p:spPr>
          <a:xfrm>
            <a:off x="9153284" y="0"/>
            <a:ext cx="2904565" cy="26490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Afgeronde rechthoek 27"/>
          <p:cNvSpPr/>
          <p:nvPr/>
        </p:nvSpPr>
        <p:spPr>
          <a:xfrm>
            <a:off x="3509682" y="922776"/>
            <a:ext cx="6992471" cy="4642342"/>
          </a:xfrm>
          <a:prstGeom prst="roundRect">
            <a:avLst>
              <a:gd name="adj" fmla="val 3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/>
          <p:cNvSpPr/>
          <p:nvPr/>
        </p:nvSpPr>
        <p:spPr>
          <a:xfrm>
            <a:off x="3648770" y="1033488"/>
            <a:ext cx="304345" cy="3043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/>
          <p:cNvSpPr/>
          <p:nvPr/>
        </p:nvSpPr>
        <p:spPr>
          <a:xfrm>
            <a:off x="3648770" y="5147584"/>
            <a:ext cx="304345" cy="3043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/>
          <p:cNvSpPr/>
          <p:nvPr/>
        </p:nvSpPr>
        <p:spPr>
          <a:xfrm>
            <a:off x="10067684" y="5147584"/>
            <a:ext cx="304345" cy="3043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/>
          <p:cNvSpPr/>
          <p:nvPr/>
        </p:nvSpPr>
        <p:spPr>
          <a:xfrm>
            <a:off x="10067684" y="1033488"/>
            <a:ext cx="304345" cy="3043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5" name="Groep 24"/>
          <p:cNvGrpSpPr/>
          <p:nvPr/>
        </p:nvGrpSpPr>
        <p:grpSpPr>
          <a:xfrm>
            <a:off x="4072119" y="5565118"/>
            <a:ext cx="567189" cy="481225"/>
            <a:chOff x="3078480" y="5974079"/>
            <a:chExt cx="624840" cy="530139"/>
          </a:xfrm>
        </p:grpSpPr>
        <p:sp>
          <p:nvSpPr>
            <p:cNvPr id="9" name="Rechthoek 8"/>
            <p:cNvSpPr/>
            <p:nvPr/>
          </p:nvSpPr>
          <p:spPr>
            <a:xfrm>
              <a:off x="3078480" y="5974079"/>
              <a:ext cx="624840" cy="12192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Rechthoek 9"/>
            <p:cNvSpPr/>
            <p:nvPr/>
          </p:nvSpPr>
          <p:spPr>
            <a:xfrm>
              <a:off x="3208020" y="6095999"/>
              <a:ext cx="365760" cy="4082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6" name="Groep 25"/>
          <p:cNvGrpSpPr/>
          <p:nvPr/>
        </p:nvGrpSpPr>
        <p:grpSpPr>
          <a:xfrm>
            <a:off x="4921088" y="5565118"/>
            <a:ext cx="567189" cy="481225"/>
            <a:chOff x="4164330" y="5974079"/>
            <a:chExt cx="624840" cy="530139"/>
          </a:xfrm>
        </p:grpSpPr>
        <p:sp>
          <p:nvSpPr>
            <p:cNvPr id="11" name="Rechthoek 10"/>
            <p:cNvSpPr/>
            <p:nvPr/>
          </p:nvSpPr>
          <p:spPr>
            <a:xfrm>
              <a:off x="4164330" y="5974079"/>
              <a:ext cx="624840" cy="12192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Rechthoek 11"/>
            <p:cNvSpPr/>
            <p:nvPr/>
          </p:nvSpPr>
          <p:spPr>
            <a:xfrm>
              <a:off x="4293870" y="6095999"/>
              <a:ext cx="365760" cy="4082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5" name="Groep 14"/>
          <p:cNvGrpSpPr/>
          <p:nvPr/>
        </p:nvGrpSpPr>
        <p:grpSpPr>
          <a:xfrm>
            <a:off x="6630307" y="5451929"/>
            <a:ext cx="435767" cy="330499"/>
            <a:chOff x="5425440" y="3422476"/>
            <a:chExt cx="2194560" cy="1664422"/>
          </a:xfrm>
        </p:grpSpPr>
        <p:sp>
          <p:nvSpPr>
            <p:cNvPr id="13" name="Cirkel 12"/>
            <p:cNvSpPr/>
            <p:nvPr/>
          </p:nvSpPr>
          <p:spPr>
            <a:xfrm>
              <a:off x="5690509" y="3422476"/>
              <a:ext cx="1664422" cy="1664422"/>
            </a:xfrm>
            <a:prstGeom prst="pie">
              <a:avLst>
                <a:gd name="adj1" fmla="val 0"/>
                <a:gd name="adj2" fmla="val 1077797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4" name="Rond enkele hoek rechthoek 13"/>
            <p:cNvSpPr/>
            <p:nvPr/>
          </p:nvSpPr>
          <p:spPr>
            <a:xfrm>
              <a:off x="5425440" y="3965128"/>
              <a:ext cx="2194560" cy="889710"/>
            </a:xfrm>
            <a:prstGeom prst="round1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6" name="Groep 15"/>
          <p:cNvGrpSpPr/>
          <p:nvPr/>
        </p:nvGrpSpPr>
        <p:grpSpPr>
          <a:xfrm>
            <a:off x="7347854" y="5457365"/>
            <a:ext cx="435767" cy="330499"/>
            <a:chOff x="5425440" y="3422476"/>
            <a:chExt cx="2194560" cy="1664422"/>
          </a:xfrm>
        </p:grpSpPr>
        <p:sp>
          <p:nvSpPr>
            <p:cNvPr id="17" name="Cirkel 16"/>
            <p:cNvSpPr/>
            <p:nvPr/>
          </p:nvSpPr>
          <p:spPr>
            <a:xfrm>
              <a:off x="5690509" y="3422476"/>
              <a:ext cx="1664422" cy="1664422"/>
            </a:xfrm>
            <a:prstGeom prst="pie">
              <a:avLst>
                <a:gd name="adj1" fmla="val 0"/>
                <a:gd name="adj2" fmla="val 1077797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8" name="Rond enkele hoek rechthoek 17"/>
            <p:cNvSpPr/>
            <p:nvPr/>
          </p:nvSpPr>
          <p:spPr>
            <a:xfrm>
              <a:off x="5425440" y="3965128"/>
              <a:ext cx="2194560" cy="862337"/>
            </a:xfrm>
            <a:prstGeom prst="round1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9" name="Groep 18"/>
          <p:cNvGrpSpPr/>
          <p:nvPr/>
        </p:nvGrpSpPr>
        <p:grpSpPr>
          <a:xfrm>
            <a:off x="8065400" y="5457365"/>
            <a:ext cx="435767" cy="330499"/>
            <a:chOff x="5425440" y="3422476"/>
            <a:chExt cx="2194560" cy="1664422"/>
          </a:xfrm>
        </p:grpSpPr>
        <p:sp>
          <p:nvSpPr>
            <p:cNvPr id="20" name="Cirkel 19"/>
            <p:cNvSpPr/>
            <p:nvPr/>
          </p:nvSpPr>
          <p:spPr>
            <a:xfrm>
              <a:off x="5690509" y="3422476"/>
              <a:ext cx="1664422" cy="1664422"/>
            </a:xfrm>
            <a:prstGeom prst="pie">
              <a:avLst>
                <a:gd name="adj1" fmla="val 0"/>
                <a:gd name="adj2" fmla="val 10777972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21" name="Rond enkele hoek rechthoek 20"/>
            <p:cNvSpPr/>
            <p:nvPr/>
          </p:nvSpPr>
          <p:spPr>
            <a:xfrm>
              <a:off x="5425440" y="3965128"/>
              <a:ext cx="2194560" cy="862337"/>
            </a:xfrm>
            <a:prstGeom prst="round1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2" name="Groep 21"/>
          <p:cNvGrpSpPr/>
          <p:nvPr/>
        </p:nvGrpSpPr>
        <p:grpSpPr>
          <a:xfrm>
            <a:off x="8782947" y="5451929"/>
            <a:ext cx="435767" cy="330499"/>
            <a:chOff x="5425440" y="3422476"/>
            <a:chExt cx="2194560" cy="1664422"/>
          </a:xfrm>
        </p:grpSpPr>
        <p:sp>
          <p:nvSpPr>
            <p:cNvPr id="23" name="Cirkel 22"/>
            <p:cNvSpPr/>
            <p:nvPr/>
          </p:nvSpPr>
          <p:spPr>
            <a:xfrm>
              <a:off x="5690509" y="3422476"/>
              <a:ext cx="1664422" cy="1664422"/>
            </a:xfrm>
            <a:prstGeom prst="pie">
              <a:avLst>
                <a:gd name="adj1" fmla="val 0"/>
                <a:gd name="adj2" fmla="val 10777972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24" name="Rond enkele hoek rechthoek 23"/>
            <p:cNvSpPr/>
            <p:nvPr/>
          </p:nvSpPr>
          <p:spPr>
            <a:xfrm>
              <a:off x="5425440" y="3965128"/>
              <a:ext cx="2194560" cy="889710"/>
            </a:xfrm>
            <a:prstGeom prst="round1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32" name="Groep 31"/>
          <p:cNvGrpSpPr/>
          <p:nvPr/>
        </p:nvGrpSpPr>
        <p:grpSpPr>
          <a:xfrm>
            <a:off x="5770056" y="5565118"/>
            <a:ext cx="567189" cy="426257"/>
            <a:chOff x="5070636" y="5974079"/>
            <a:chExt cx="624840" cy="469584"/>
          </a:xfrm>
        </p:grpSpPr>
        <p:sp>
          <p:nvSpPr>
            <p:cNvPr id="30" name="Rechthoek 29"/>
            <p:cNvSpPr/>
            <p:nvPr/>
          </p:nvSpPr>
          <p:spPr>
            <a:xfrm>
              <a:off x="5317807" y="6225503"/>
              <a:ext cx="123825" cy="2181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Rechthoek 30"/>
            <p:cNvSpPr/>
            <p:nvPr/>
          </p:nvSpPr>
          <p:spPr>
            <a:xfrm>
              <a:off x="5172075" y="6095999"/>
              <a:ext cx="428625" cy="129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Rechthoek 26"/>
            <p:cNvSpPr/>
            <p:nvPr/>
          </p:nvSpPr>
          <p:spPr>
            <a:xfrm>
              <a:off x="5070636" y="5974079"/>
              <a:ext cx="624840" cy="1219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33" name="Groep 32"/>
          <p:cNvGrpSpPr/>
          <p:nvPr/>
        </p:nvGrpSpPr>
        <p:grpSpPr>
          <a:xfrm>
            <a:off x="9500495" y="5565118"/>
            <a:ext cx="567189" cy="426257"/>
            <a:chOff x="5070636" y="5974079"/>
            <a:chExt cx="624840" cy="469584"/>
          </a:xfrm>
        </p:grpSpPr>
        <p:sp>
          <p:nvSpPr>
            <p:cNvPr id="34" name="Rechthoek 33"/>
            <p:cNvSpPr/>
            <p:nvPr/>
          </p:nvSpPr>
          <p:spPr>
            <a:xfrm>
              <a:off x="5317807" y="6225503"/>
              <a:ext cx="123825" cy="2181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5" name="Rechthoek 34"/>
            <p:cNvSpPr/>
            <p:nvPr/>
          </p:nvSpPr>
          <p:spPr>
            <a:xfrm>
              <a:off x="5172075" y="6095999"/>
              <a:ext cx="428625" cy="129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" name="Rechthoek 35"/>
            <p:cNvSpPr/>
            <p:nvPr/>
          </p:nvSpPr>
          <p:spPr>
            <a:xfrm>
              <a:off x="5070636" y="5974079"/>
              <a:ext cx="624840" cy="1219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37" name="Stroomdiagram: Uitstel 36"/>
          <p:cNvSpPr/>
          <p:nvPr/>
        </p:nvSpPr>
        <p:spPr>
          <a:xfrm rot="16200000">
            <a:off x="4344599" y="232385"/>
            <a:ext cx="661421" cy="719361"/>
          </a:xfrm>
          <a:prstGeom prst="flowChartDela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Kruis 28"/>
          <p:cNvSpPr/>
          <p:nvPr/>
        </p:nvSpPr>
        <p:spPr>
          <a:xfrm>
            <a:off x="10120750" y="5200650"/>
            <a:ext cx="198212" cy="198212"/>
          </a:xfrm>
          <a:prstGeom prst="plus">
            <a:avLst>
              <a:gd name="adj" fmla="val 416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Kruis 37"/>
          <p:cNvSpPr/>
          <p:nvPr/>
        </p:nvSpPr>
        <p:spPr>
          <a:xfrm>
            <a:off x="10120026" y="1095851"/>
            <a:ext cx="198212" cy="198212"/>
          </a:xfrm>
          <a:prstGeom prst="plus">
            <a:avLst>
              <a:gd name="adj" fmla="val 416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Kruis 38"/>
          <p:cNvSpPr/>
          <p:nvPr/>
        </p:nvSpPr>
        <p:spPr>
          <a:xfrm>
            <a:off x="3701112" y="5200650"/>
            <a:ext cx="198212" cy="198212"/>
          </a:xfrm>
          <a:prstGeom prst="plus">
            <a:avLst>
              <a:gd name="adj" fmla="val 416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Kruis 39"/>
          <p:cNvSpPr/>
          <p:nvPr/>
        </p:nvSpPr>
        <p:spPr>
          <a:xfrm>
            <a:off x="3705169" y="1095851"/>
            <a:ext cx="198212" cy="198212"/>
          </a:xfrm>
          <a:prstGeom prst="plus">
            <a:avLst>
              <a:gd name="adj" fmla="val 416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1" name="Afbeelding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251" y="3563191"/>
            <a:ext cx="1901010" cy="1464132"/>
          </a:xfrm>
          <a:prstGeom prst="rect">
            <a:avLst/>
          </a:prstGeom>
        </p:spPr>
      </p:pic>
      <p:sp>
        <p:nvSpPr>
          <p:cNvPr id="43" name="Tekstvak 42"/>
          <p:cNvSpPr txBox="1"/>
          <p:nvPr/>
        </p:nvSpPr>
        <p:spPr>
          <a:xfrm>
            <a:off x="1457814" y="449520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 smtClean="0"/>
              <a:t>Back</a:t>
            </a:r>
            <a:endParaRPr lang="nl-NL" sz="3600" dirty="0"/>
          </a:p>
        </p:txBody>
      </p:sp>
      <p:sp>
        <p:nvSpPr>
          <p:cNvPr id="44" name="Tekstvak 43"/>
          <p:cNvSpPr txBox="1"/>
          <p:nvPr/>
        </p:nvSpPr>
        <p:spPr>
          <a:xfrm>
            <a:off x="1567013" y="5459262"/>
            <a:ext cx="1184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 smtClean="0"/>
              <a:t>Front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269021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fgeronde rechthoek 45"/>
          <p:cNvSpPr/>
          <p:nvPr/>
        </p:nvSpPr>
        <p:spPr>
          <a:xfrm>
            <a:off x="723901" y="2336006"/>
            <a:ext cx="10744200" cy="2185988"/>
          </a:xfrm>
          <a:prstGeom prst="roundRect">
            <a:avLst>
              <a:gd name="adj" fmla="val 3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5" name="Groep 14"/>
          <p:cNvGrpSpPr/>
          <p:nvPr/>
        </p:nvGrpSpPr>
        <p:grpSpPr>
          <a:xfrm>
            <a:off x="1233682" y="3094130"/>
            <a:ext cx="850900" cy="779644"/>
            <a:chOff x="2157016" y="3046321"/>
            <a:chExt cx="850900" cy="779644"/>
          </a:xfrm>
        </p:grpSpPr>
        <p:sp>
          <p:nvSpPr>
            <p:cNvPr id="9" name="Zeshoek 8"/>
            <p:cNvSpPr/>
            <p:nvPr/>
          </p:nvSpPr>
          <p:spPr>
            <a:xfrm>
              <a:off x="2157016" y="3046321"/>
              <a:ext cx="850900" cy="77964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Ovaal 4"/>
            <p:cNvSpPr/>
            <p:nvPr/>
          </p:nvSpPr>
          <p:spPr>
            <a:xfrm>
              <a:off x="2257425" y="3111103"/>
              <a:ext cx="650082" cy="65008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Ovaal 5"/>
            <p:cNvSpPr/>
            <p:nvPr/>
          </p:nvSpPr>
          <p:spPr>
            <a:xfrm>
              <a:off x="2333625" y="3185960"/>
              <a:ext cx="497682" cy="5003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Ovaal 7"/>
            <p:cNvSpPr/>
            <p:nvPr/>
          </p:nvSpPr>
          <p:spPr>
            <a:xfrm>
              <a:off x="2498646" y="3352323"/>
              <a:ext cx="167640" cy="1676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4" name="Groep 13"/>
          <p:cNvGrpSpPr/>
          <p:nvPr/>
        </p:nvGrpSpPr>
        <p:grpSpPr>
          <a:xfrm>
            <a:off x="2588467" y="3094130"/>
            <a:ext cx="850900" cy="779644"/>
            <a:chOff x="2309416" y="3198721"/>
            <a:chExt cx="850900" cy="779644"/>
          </a:xfrm>
        </p:grpSpPr>
        <p:sp>
          <p:nvSpPr>
            <p:cNvPr id="10" name="Zeshoek 9"/>
            <p:cNvSpPr/>
            <p:nvPr/>
          </p:nvSpPr>
          <p:spPr>
            <a:xfrm>
              <a:off x="2309416" y="3198721"/>
              <a:ext cx="850900" cy="77964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Ovaal 10"/>
            <p:cNvSpPr/>
            <p:nvPr/>
          </p:nvSpPr>
          <p:spPr>
            <a:xfrm>
              <a:off x="2409825" y="3263503"/>
              <a:ext cx="650082" cy="65008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Ovaal 11"/>
            <p:cNvSpPr/>
            <p:nvPr/>
          </p:nvSpPr>
          <p:spPr>
            <a:xfrm>
              <a:off x="2486025" y="3338360"/>
              <a:ext cx="497682" cy="5003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Ovaal 12"/>
            <p:cNvSpPr/>
            <p:nvPr/>
          </p:nvSpPr>
          <p:spPr>
            <a:xfrm>
              <a:off x="2651046" y="3504723"/>
              <a:ext cx="167640" cy="1676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1" name="Groep 20"/>
          <p:cNvGrpSpPr/>
          <p:nvPr/>
        </p:nvGrpSpPr>
        <p:grpSpPr>
          <a:xfrm>
            <a:off x="6716122" y="3169032"/>
            <a:ext cx="629840" cy="629840"/>
            <a:chOff x="5082580" y="3121223"/>
            <a:chExt cx="629840" cy="629840"/>
          </a:xfrm>
        </p:grpSpPr>
        <p:sp>
          <p:nvSpPr>
            <p:cNvPr id="17" name="Ovaal 16"/>
            <p:cNvSpPr/>
            <p:nvPr/>
          </p:nvSpPr>
          <p:spPr>
            <a:xfrm>
              <a:off x="5082580" y="3121223"/>
              <a:ext cx="629840" cy="6298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Ovaal 15"/>
            <p:cNvSpPr/>
            <p:nvPr/>
          </p:nvSpPr>
          <p:spPr>
            <a:xfrm>
              <a:off x="5207000" y="3245643"/>
              <a:ext cx="381000" cy="381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0" name="Groep 19"/>
          <p:cNvGrpSpPr/>
          <p:nvPr/>
        </p:nvGrpSpPr>
        <p:grpSpPr>
          <a:xfrm>
            <a:off x="5582397" y="3169032"/>
            <a:ext cx="629840" cy="629840"/>
            <a:chOff x="5234980" y="3273623"/>
            <a:chExt cx="629840" cy="629840"/>
          </a:xfrm>
        </p:grpSpPr>
        <p:sp>
          <p:nvSpPr>
            <p:cNvPr id="18" name="Ovaal 17"/>
            <p:cNvSpPr/>
            <p:nvPr/>
          </p:nvSpPr>
          <p:spPr>
            <a:xfrm>
              <a:off x="5234980" y="3273623"/>
              <a:ext cx="629840" cy="6298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Ovaal 18"/>
            <p:cNvSpPr/>
            <p:nvPr/>
          </p:nvSpPr>
          <p:spPr>
            <a:xfrm>
              <a:off x="5359400" y="3398043"/>
              <a:ext cx="381000" cy="381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2" name="Groep 21"/>
          <p:cNvGrpSpPr/>
          <p:nvPr/>
        </p:nvGrpSpPr>
        <p:grpSpPr>
          <a:xfrm>
            <a:off x="7849847" y="3169032"/>
            <a:ext cx="629840" cy="629840"/>
            <a:chOff x="5082580" y="3121223"/>
            <a:chExt cx="629840" cy="629840"/>
          </a:xfrm>
        </p:grpSpPr>
        <p:sp>
          <p:nvSpPr>
            <p:cNvPr id="23" name="Ovaal 22"/>
            <p:cNvSpPr/>
            <p:nvPr/>
          </p:nvSpPr>
          <p:spPr>
            <a:xfrm>
              <a:off x="5082580" y="3121223"/>
              <a:ext cx="629840" cy="6298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Ovaal 23"/>
            <p:cNvSpPr/>
            <p:nvPr/>
          </p:nvSpPr>
          <p:spPr>
            <a:xfrm>
              <a:off x="5207000" y="3245643"/>
              <a:ext cx="381000" cy="381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6" name="Groep 25"/>
          <p:cNvGrpSpPr/>
          <p:nvPr/>
        </p:nvGrpSpPr>
        <p:grpSpPr>
          <a:xfrm>
            <a:off x="8983572" y="3169032"/>
            <a:ext cx="629840" cy="629840"/>
            <a:chOff x="5082580" y="3121223"/>
            <a:chExt cx="629840" cy="629840"/>
          </a:xfrm>
        </p:grpSpPr>
        <p:sp>
          <p:nvSpPr>
            <p:cNvPr id="27" name="Ovaal 26"/>
            <p:cNvSpPr/>
            <p:nvPr/>
          </p:nvSpPr>
          <p:spPr>
            <a:xfrm>
              <a:off x="5082580" y="3121223"/>
              <a:ext cx="629840" cy="6298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Ovaal 27"/>
            <p:cNvSpPr/>
            <p:nvPr/>
          </p:nvSpPr>
          <p:spPr>
            <a:xfrm>
              <a:off x="5207000" y="3245643"/>
              <a:ext cx="381000" cy="381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9" name="Groep 28"/>
          <p:cNvGrpSpPr/>
          <p:nvPr/>
        </p:nvGrpSpPr>
        <p:grpSpPr>
          <a:xfrm>
            <a:off x="4282386" y="3119224"/>
            <a:ext cx="796126" cy="729456"/>
            <a:chOff x="2336803" y="3223815"/>
            <a:chExt cx="796126" cy="729456"/>
          </a:xfrm>
        </p:grpSpPr>
        <p:sp>
          <p:nvSpPr>
            <p:cNvPr id="30" name="Zeshoek 29"/>
            <p:cNvSpPr/>
            <p:nvPr/>
          </p:nvSpPr>
          <p:spPr>
            <a:xfrm>
              <a:off x="2336803" y="3223815"/>
              <a:ext cx="796126" cy="729456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Ovaal 31"/>
            <p:cNvSpPr/>
            <p:nvPr/>
          </p:nvSpPr>
          <p:spPr>
            <a:xfrm>
              <a:off x="2486025" y="3338360"/>
              <a:ext cx="497682" cy="5003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Ovaal 32"/>
            <p:cNvSpPr/>
            <p:nvPr/>
          </p:nvSpPr>
          <p:spPr>
            <a:xfrm>
              <a:off x="2569460" y="3423137"/>
              <a:ext cx="330812" cy="3308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34" name="Groep 33"/>
          <p:cNvGrpSpPr/>
          <p:nvPr/>
        </p:nvGrpSpPr>
        <p:grpSpPr>
          <a:xfrm>
            <a:off x="10117298" y="3119224"/>
            <a:ext cx="796126" cy="729456"/>
            <a:chOff x="2336803" y="3223815"/>
            <a:chExt cx="796126" cy="729456"/>
          </a:xfrm>
        </p:grpSpPr>
        <p:sp>
          <p:nvSpPr>
            <p:cNvPr id="35" name="Zeshoek 34"/>
            <p:cNvSpPr/>
            <p:nvPr/>
          </p:nvSpPr>
          <p:spPr>
            <a:xfrm>
              <a:off x="2336803" y="3223815"/>
              <a:ext cx="796126" cy="729456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" name="Ovaal 35"/>
            <p:cNvSpPr/>
            <p:nvPr/>
          </p:nvSpPr>
          <p:spPr>
            <a:xfrm>
              <a:off x="2486025" y="3338360"/>
              <a:ext cx="497682" cy="5003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" name="Ovaal 36"/>
            <p:cNvSpPr/>
            <p:nvPr/>
          </p:nvSpPr>
          <p:spPr>
            <a:xfrm>
              <a:off x="2569460" y="3423137"/>
              <a:ext cx="330812" cy="3308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38" name="Tekstvak 37"/>
          <p:cNvSpPr txBox="1"/>
          <p:nvPr/>
        </p:nvSpPr>
        <p:spPr>
          <a:xfrm>
            <a:off x="1296693" y="2595455"/>
            <a:ext cx="724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400" b="1" dirty="0" smtClean="0"/>
              <a:t>ANT</a:t>
            </a:r>
            <a:endParaRPr lang="nl-NL" sz="2400" b="1" dirty="0"/>
          </a:p>
        </p:txBody>
      </p:sp>
      <p:sp>
        <p:nvSpPr>
          <p:cNvPr id="39" name="Tekstvak 38"/>
          <p:cNvSpPr txBox="1"/>
          <p:nvPr/>
        </p:nvSpPr>
        <p:spPr>
          <a:xfrm>
            <a:off x="2669111" y="2595455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400" b="1" dirty="0" smtClean="0"/>
              <a:t>GPS</a:t>
            </a:r>
            <a:endParaRPr lang="nl-NL" sz="2400" b="1" dirty="0"/>
          </a:p>
        </p:txBody>
      </p:sp>
      <p:sp>
        <p:nvSpPr>
          <p:cNvPr id="40" name="Tekstvak 39"/>
          <p:cNvSpPr txBox="1"/>
          <p:nvPr/>
        </p:nvSpPr>
        <p:spPr>
          <a:xfrm>
            <a:off x="10038211" y="2595455"/>
            <a:ext cx="954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400" b="1" dirty="0" smtClean="0"/>
              <a:t>RESET</a:t>
            </a:r>
            <a:endParaRPr lang="nl-NL" sz="2400" b="1" dirty="0"/>
          </a:p>
        </p:txBody>
      </p:sp>
      <p:sp>
        <p:nvSpPr>
          <p:cNvPr id="41" name="Tekstvak 40"/>
          <p:cNvSpPr txBox="1"/>
          <p:nvPr/>
        </p:nvSpPr>
        <p:spPr>
          <a:xfrm>
            <a:off x="4341255" y="2595455"/>
            <a:ext cx="684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400" b="1" dirty="0" smtClean="0"/>
              <a:t>ACT</a:t>
            </a:r>
            <a:endParaRPr lang="nl-NL" sz="2400" b="1" dirty="0"/>
          </a:p>
        </p:txBody>
      </p:sp>
      <p:sp>
        <p:nvSpPr>
          <p:cNvPr id="42" name="Tekstvak 41"/>
          <p:cNvSpPr txBox="1"/>
          <p:nvPr/>
        </p:nvSpPr>
        <p:spPr>
          <a:xfrm>
            <a:off x="5498138" y="25954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400" b="1" dirty="0" smtClean="0"/>
              <a:t>PWR</a:t>
            </a:r>
            <a:endParaRPr lang="nl-NL" sz="2400" b="1" dirty="0"/>
          </a:p>
        </p:txBody>
      </p:sp>
      <p:sp>
        <p:nvSpPr>
          <p:cNvPr id="43" name="Tekstvak 42"/>
          <p:cNvSpPr txBox="1"/>
          <p:nvPr/>
        </p:nvSpPr>
        <p:spPr>
          <a:xfrm>
            <a:off x="6686236" y="2595455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400" b="1" dirty="0" smtClean="0"/>
              <a:t>GPS</a:t>
            </a:r>
            <a:endParaRPr lang="nl-NL" sz="2400" b="1" dirty="0"/>
          </a:p>
        </p:txBody>
      </p:sp>
      <p:sp>
        <p:nvSpPr>
          <p:cNvPr id="44" name="Tekstvak 43"/>
          <p:cNvSpPr txBox="1"/>
          <p:nvPr/>
        </p:nvSpPr>
        <p:spPr>
          <a:xfrm>
            <a:off x="7779853" y="2595455"/>
            <a:ext cx="769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400" b="1" dirty="0" smtClean="0"/>
              <a:t>STAT</a:t>
            </a:r>
            <a:endParaRPr lang="nl-NL" sz="2400" b="1" dirty="0"/>
          </a:p>
        </p:txBody>
      </p:sp>
      <p:sp>
        <p:nvSpPr>
          <p:cNvPr id="45" name="Tekstvak 44"/>
          <p:cNvSpPr txBox="1"/>
          <p:nvPr/>
        </p:nvSpPr>
        <p:spPr>
          <a:xfrm>
            <a:off x="8956346" y="2595455"/>
            <a:ext cx="684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400" b="1" dirty="0" smtClean="0"/>
              <a:t>ACT</a:t>
            </a:r>
            <a:endParaRPr lang="nl-NL" sz="2400" b="1" dirty="0"/>
          </a:p>
        </p:txBody>
      </p:sp>
    </p:spTree>
    <p:extLst>
      <p:ext uri="{BB962C8B-B14F-4D97-AF65-F5344CB8AC3E}">
        <p14:creationId xmlns:p14="http://schemas.microsoft.com/office/powerpoint/2010/main" val="1687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geronde rechthoek 8"/>
          <p:cNvSpPr/>
          <p:nvPr/>
        </p:nvSpPr>
        <p:spPr>
          <a:xfrm>
            <a:off x="723900" y="2336006"/>
            <a:ext cx="10744200" cy="2185988"/>
          </a:xfrm>
          <a:prstGeom prst="roundRect">
            <a:avLst>
              <a:gd name="adj" fmla="val 3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34" name="Groep 33"/>
          <p:cNvGrpSpPr/>
          <p:nvPr/>
        </p:nvGrpSpPr>
        <p:grpSpPr>
          <a:xfrm>
            <a:off x="9793070" y="2822149"/>
            <a:ext cx="1444582" cy="1323610"/>
            <a:chOff x="2336803" y="3223815"/>
            <a:chExt cx="796126" cy="729457"/>
          </a:xfrm>
        </p:grpSpPr>
        <p:sp>
          <p:nvSpPr>
            <p:cNvPr id="35" name="Zeshoek 34"/>
            <p:cNvSpPr/>
            <p:nvPr/>
          </p:nvSpPr>
          <p:spPr>
            <a:xfrm>
              <a:off x="2336803" y="3223815"/>
              <a:ext cx="796126" cy="729456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" name="Ovaal 35"/>
            <p:cNvSpPr/>
            <p:nvPr/>
          </p:nvSpPr>
          <p:spPr>
            <a:xfrm>
              <a:off x="2372095" y="3223816"/>
              <a:ext cx="725543" cy="72945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" name="Ovaal 36"/>
            <p:cNvSpPr/>
            <p:nvPr/>
          </p:nvSpPr>
          <p:spPr>
            <a:xfrm>
              <a:off x="2510762" y="3364440"/>
              <a:ext cx="448208" cy="44820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0" name="Tekstvak 39"/>
          <p:cNvSpPr txBox="1"/>
          <p:nvPr/>
        </p:nvSpPr>
        <p:spPr>
          <a:xfrm>
            <a:off x="8536886" y="3253119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400" b="1" dirty="0" smtClean="0"/>
              <a:t>12V DC</a:t>
            </a:r>
            <a:endParaRPr lang="nl-NL" sz="2400" b="1" dirty="0"/>
          </a:p>
        </p:txBody>
      </p:sp>
    </p:spTree>
    <p:extLst>
      <p:ext uri="{BB962C8B-B14F-4D97-AF65-F5344CB8AC3E}">
        <p14:creationId xmlns:p14="http://schemas.microsoft.com/office/powerpoint/2010/main" val="111924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eshoek 2"/>
          <p:cNvSpPr/>
          <p:nvPr/>
        </p:nvSpPr>
        <p:spPr>
          <a:xfrm>
            <a:off x="3424130" y="1008529"/>
            <a:ext cx="1580864" cy="136281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Ovaal 3"/>
          <p:cNvSpPr/>
          <p:nvPr/>
        </p:nvSpPr>
        <p:spPr>
          <a:xfrm>
            <a:off x="3709736" y="1185110"/>
            <a:ext cx="1009652" cy="1009652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812" y="1293395"/>
            <a:ext cx="4876800" cy="4876800"/>
          </a:xfrm>
          <a:prstGeom prst="rect">
            <a:avLst/>
          </a:prstGeom>
        </p:spPr>
      </p:pic>
      <p:sp>
        <p:nvSpPr>
          <p:cNvPr id="13" name="Tekstvak 12"/>
          <p:cNvSpPr txBox="1"/>
          <p:nvPr/>
        </p:nvSpPr>
        <p:spPr>
          <a:xfrm>
            <a:off x="3418062" y="96655"/>
            <a:ext cx="1593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400" b="1" dirty="0" smtClean="0">
                <a:solidFill>
                  <a:schemeClr val="bg1"/>
                </a:solidFill>
              </a:rPr>
              <a:t>RESET</a:t>
            </a:r>
            <a:endParaRPr lang="nl-NL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21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2191871" y="1293394"/>
            <a:ext cx="4908176" cy="48788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Zeshoek 2"/>
          <p:cNvSpPr/>
          <p:nvPr/>
        </p:nvSpPr>
        <p:spPr>
          <a:xfrm>
            <a:off x="3424130" y="1008529"/>
            <a:ext cx="1580864" cy="136281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Ovaal 3"/>
          <p:cNvSpPr/>
          <p:nvPr/>
        </p:nvSpPr>
        <p:spPr>
          <a:xfrm>
            <a:off x="3709736" y="1185110"/>
            <a:ext cx="1009652" cy="1009652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/>
          <p:cNvSpPr txBox="1"/>
          <p:nvPr/>
        </p:nvSpPr>
        <p:spPr>
          <a:xfrm>
            <a:off x="3664892" y="96655"/>
            <a:ext cx="10993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400" b="1" dirty="0" smtClean="0">
                <a:solidFill>
                  <a:schemeClr val="bg1"/>
                </a:solidFill>
              </a:rPr>
              <a:t>ACT</a:t>
            </a:r>
            <a:endParaRPr lang="nl-NL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27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eshoek 2"/>
          <p:cNvSpPr/>
          <p:nvPr/>
        </p:nvSpPr>
        <p:spPr>
          <a:xfrm>
            <a:off x="2428518" y="911874"/>
            <a:ext cx="1580864" cy="136281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Ovaal 3"/>
          <p:cNvSpPr/>
          <p:nvPr/>
        </p:nvSpPr>
        <p:spPr>
          <a:xfrm>
            <a:off x="2714124" y="1088455"/>
            <a:ext cx="1009652" cy="1009652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96740"/>
            <a:ext cx="4876800" cy="487680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606" y="1362587"/>
            <a:ext cx="2272553" cy="2272553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5943572" y="3487388"/>
            <a:ext cx="31486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8800" b="1" dirty="0" smtClean="0">
                <a:latin typeface="Calibri" panose="020F0502020204030204" pitchFamily="34" charset="0"/>
              </a:rPr>
              <a:t>&gt;6 Sec</a:t>
            </a:r>
            <a:endParaRPr lang="nl-NL" sz="8800" b="1" dirty="0">
              <a:latin typeface="Calibri" panose="020F0502020204030204" pitchFamily="34" charset="0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2646932" y="0"/>
            <a:ext cx="10993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400" b="1" dirty="0" smtClean="0"/>
              <a:t>ACT</a:t>
            </a:r>
            <a:endParaRPr lang="nl-NL" sz="4400" b="1" dirty="0"/>
          </a:p>
        </p:txBody>
      </p:sp>
    </p:spTree>
    <p:extLst>
      <p:ext uri="{BB962C8B-B14F-4D97-AF65-F5344CB8AC3E}">
        <p14:creationId xmlns:p14="http://schemas.microsoft.com/office/powerpoint/2010/main" val="209017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eshoek 2"/>
          <p:cNvSpPr/>
          <p:nvPr/>
        </p:nvSpPr>
        <p:spPr>
          <a:xfrm>
            <a:off x="2428518" y="911874"/>
            <a:ext cx="1580864" cy="136281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Ovaal 3"/>
          <p:cNvSpPr/>
          <p:nvPr/>
        </p:nvSpPr>
        <p:spPr>
          <a:xfrm>
            <a:off x="2714124" y="1088455"/>
            <a:ext cx="1009652" cy="1009652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96740"/>
            <a:ext cx="4876800" cy="487680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606" y="1362587"/>
            <a:ext cx="2272553" cy="2272553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5943573" y="3487388"/>
            <a:ext cx="31486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8800" b="1" dirty="0" smtClean="0">
                <a:latin typeface="Calibri" panose="020F0502020204030204" pitchFamily="34" charset="0"/>
              </a:rPr>
              <a:t>&lt;2 Sec</a:t>
            </a:r>
            <a:endParaRPr lang="nl-NL" sz="8800" b="1" dirty="0">
              <a:latin typeface="Calibri" panose="020F0502020204030204" pitchFamily="34" charset="0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2400102" y="0"/>
            <a:ext cx="1593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4400" b="1" dirty="0" smtClean="0">
                <a:solidFill>
                  <a:schemeClr val="bg1"/>
                </a:solidFill>
              </a:rPr>
              <a:t>RESET</a:t>
            </a:r>
            <a:endParaRPr lang="nl-NL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35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al 2"/>
          <p:cNvSpPr/>
          <p:nvPr/>
        </p:nvSpPr>
        <p:spPr>
          <a:xfrm>
            <a:off x="1337299" y="1495468"/>
            <a:ext cx="629840" cy="6298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kstvak 10"/>
          <p:cNvSpPr txBox="1"/>
          <p:nvPr/>
        </p:nvSpPr>
        <p:spPr>
          <a:xfrm>
            <a:off x="1252110" y="96836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400" b="1" dirty="0" smtClean="0"/>
              <a:t>PWR</a:t>
            </a:r>
            <a:endParaRPr lang="nl-NL" sz="2400" b="1" dirty="0"/>
          </a:p>
        </p:txBody>
      </p:sp>
      <p:sp>
        <p:nvSpPr>
          <p:cNvPr id="34" name="Tekstvak 33"/>
          <p:cNvSpPr txBox="1"/>
          <p:nvPr/>
        </p:nvSpPr>
        <p:spPr>
          <a:xfrm>
            <a:off x="1252110" y="399843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400" b="1" dirty="0" smtClean="0"/>
              <a:t>PWR</a:t>
            </a:r>
            <a:endParaRPr lang="nl-NL" sz="2400" b="1" dirty="0"/>
          </a:p>
        </p:txBody>
      </p:sp>
      <p:cxnSp>
        <p:nvCxnSpPr>
          <p:cNvPr id="35" name="Rechte verbindingslijn 34"/>
          <p:cNvCxnSpPr/>
          <p:nvPr/>
        </p:nvCxnSpPr>
        <p:spPr>
          <a:xfrm>
            <a:off x="2214429" y="4899212"/>
            <a:ext cx="256824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al 36"/>
          <p:cNvSpPr/>
          <p:nvPr/>
        </p:nvSpPr>
        <p:spPr>
          <a:xfrm>
            <a:off x="1337299" y="4584292"/>
            <a:ext cx="629840" cy="6298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Rechte verbindingslijn 37"/>
          <p:cNvCxnSpPr/>
          <p:nvPr/>
        </p:nvCxnSpPr>
        <p:spPr>
          <a:xfrm>
            <a:off x="2184543" y="1832800"/>
            <a:ext cx="256824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725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al 2"/>
          <p:cNvSpPr/>
          <p:nvPr/>
        </p:nvSpPr>
        <p:spPr>
          <a:xfrm>
            <a:off x="1322356" y="1495468"/>
            <a:ext cx="629840" cy="6298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kstvak 10"/>
          <p:cNvSpPr txBox="1"/>
          <p:nvPr/>
        </p:nvSpPr>
        <p:spPr>
          <a:xfrm>
            <a:off x="1292470" y="968361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400" b="1" dirty="0" smtClean="0"/>
              <a:t>GPS</a:t>
            </a:r>
            <a:endParaRPr lang="nl-NL" sz="2400" b="1" dirty="0"/>
          </a:p>
        </p:txBody>
      </p:sp>
      <p:sp>
        <p:nvSpPr>
          <p:cNvPr id="27" name="Tekstvak 26"/>
          <p:cNvSpPr txBox="1"/>
          <p:nvPr/>
        </p:nvSpPr>
        <p:spPr>
          <a:xfrm>
            <a:off x="1292470" y="2540503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400" b="1" dirty="0" smtClean="0"/>
              <a:t>GPS</a:t>
            </a:r>
            <a:endParaRPr lang="nl-NL" sz="2400" b="1" dirty="0"/>
          </a:p>
        </p:txBody>
      </p:sp>
      <p:grpSp>
        <p:nvGrpSpPr>
          <p:cNvPr id="46" name="Groep 45"/>
          <p:cNvGrpSpPr/>
          <p:nvPr/>
        </p:nvGrpSpPr>
        <p:grpSpPr>
          <a:xfrm>
            <a:off x="2184543" y="3441283"/>
            <a:ext cx="2568242" cy="0"/>
            <a:chOff x="5634464" y="1856858"/>
            <a:chExt cx="1612915" cy="0"/>
          </a:xfrm>
        </p:grpSpPr>
        <p:cxnSp>
          <p:nvCxnSpPr>
            <p:cNvPr id="30" name="Rechte verbindingslijn 29"/>
            <p:cNvCxnSpPr/>
            <p:nvPr/>
          </p:nvCxnSpPr>
          <p:spPr>
            <a:xfrm>
              <a:off x="5634464" y="1856858"/>
              <a:ext cx="32258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Rechte verbindingslijn 42"/>
            <p:cNvCxnSpPr/>
            <p:nvPr/>
          </p:nvCxnSpPr>
          <p:spPr>
            <a:xfrm>
              <a:off x="6279630" y="1856858"/>
              <a:ext cx="32258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Rechte verbindingslijn 44"/>
            <p:cNvCxnSpPr/>
            <p:nvPr/>
          </p:nvCxnSpPr>
          <p:spPr>
            <a:xfrm>
              <a:off x="6924796" y="1856858"/>
              <a:ext cx="32258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kstvak 33"/>
          <p:cNvSpPr txBox="1"/>
          <p:nvPr/>
        </p:nvSpPr>
        <p:spPr>
          <a:xfrm>
            <a:off x="1292470" y="3998432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400" b="1" dirty="0" smtClean="0"/>
              <a:t>GPS</a:t>
            </a:r>
            <a:endParaRPr lang="nl-NL" sz="2400" b="1" dirty="0"/>
          </a:p>
        </p:txBody>
      </p:sp>
      <p:cxnSp>
        <p:nvCxnSpPr>
          <p:cNvPr id="35" name="Rechte verbindingslijn 34"/>
          <p:cNvCxnSpPr/>
          <p:nvPr/>
        </p:nvCxnSpPr>
        <p:spPr>
          <a:xfrm>
            <a:off x="2214429" y="4899212"/>
            <a:ext cx="256824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al 35"/>
          <p:cNvSpPr/>
          <p:nvPr/>
        </p:nvSpPr>
        <p:spPr>
          <a:xfrm>
            <a:off x="1322356" y="3168042"/>
            <a:ext cx="629840" cy="6298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al 36"/>
          <p:cNvSpPr/>
          <p:nvPr/>
        </p:nvSpPr>
        <p:spPr>
          <a:xfrm>
            <a:off x="1322356" y="4584292"/>
            <a:ext cx="629840" cy="6298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Rechte verbindingslijn 37"/>
          <p:cNvCxnSpPr/>
          <p:nvPr/>
        </p:nvCxnSpPr>
        <p:spPr>
          <a:xfrm>
            <a:off x="2184543" y="1792459"/>
            <a:ext cx="256824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03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al 2"/>
          <p:cNvSpPr/>
          <p:nvPr/>
        </p:nvSpPr>
        <p:spPr>
          <a:xfrm>
            <a:off x="1322356" y="1495468"/>
            <a:ext cx="629840" cy="6298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kstvak 10"/>
          <p:cNvSpPr txBox="1"/>
          <p:nvPr/>
        </p:nvSpPr>
        <p:spPr>
          <a:xfrm>
            <a:off x="1252364" y="968361"/>
            <a:ext cx="769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400" b="1" dirty="0" smtClean="0"/>
              <a:t>STAT</a:t>
            </a:r>
            <a:endParaRPr lang="nl-NL" sz="2400" b="1" dirty="0"/>
          </a:p>
        </p:txBody>
      </p:sp>
      <p:sp>
        <p:nvSpPr>
          <p:cNvPr id="27" name="Tekstvak 26"/>
          <p:cNvSpPr txBox="1"/>
          <p:nvPr/>
        </p:nvSpPr>
        <p:spPr>
          <a:xfrm>
            <a:off x="1252363" y="2540503"/>
            <a:ext cx="769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400" b="1" dirty="0" smtClean="0"/>
              <a:t>STAT</a:t>
            </a:r>
            <a:endParaRPr lang="nl-NL" sz="2400" b="1" dirty="0"/>
          </a:p>
        </p:txBody>
      </p:sp>
      <p:grpSp>
        <p:nvGrpSpPr>
          <p:cNvPr id="46" name="Groep 45"/>
          <p:cNvGrpSpPr/>
          <p:nvPr/>
        </p:nvGrpSpPr>
        <p:grpSpPr>
          <a:xfrm>
            <a:off x="2184543" y="3441283"/>
            <a:ext cx="2568242" cy="0"/>
            <a:chOff x="5634464" y="1856858"/>
            <a:chExt cx="1612915" cy="0"/>
          </a:xfrm>
        </p:grpSpPr>
        <p:cxnSp>
          <p:nvCxnSpPr>
            <p:cNvPr id="30" name="Rechte verbindingslijn 29"/>
            <p:cNvCxnSpPr/>
            <p:nvPr/>
          </p:nvCxnSpPr>
          <p:spPr>
            <a:xfrm>
              <a:off x="5634464" y="1856858"/>
              <a:ext cx="32258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Rechte verbindingslijn 42"/>
            <p:cNvCxnSpPr/>
            <p:nvPr/>
          </p:nvCxnSpPr>
          <p:spPr>
            <a:xfrm>
              <a:off x="6279630" y="1856858"/>
              <a:ext cx="32258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Rechte verbindingslijn 44"/>
            <p:cNvCxnSpPr/>
            <p:nvPr/>
          </p:nvCxnSpPr>
          <p:spPr>
            <a:xfrm>
              <a:off x="6924796" y="1856858"/>
              <a:ext cx="32258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kstvak 33"/>
          <p:cNvSpPr txBox="1"/>
          <p:nvPr/>
        </p:nvSpPr>
        <p:spPr>
          <a:xfrm>
            <a:off x="1252363" y="3998432"/>
            <a:ext cx="769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400" b="1" dirty="0" smtClean="0"/>
              <a:t>STAT</a:t>
            </a:r>
            <a:endParaRPr lang="nl-NL" sz="2400" b="1" dirty="0"/>
          </a:p>
        </p:txBody>
      </p:sp>
      <p:cxnSp>
        <p:nvCxnSpPr>
          <p:cNvPr id="35" name="Rechte verbindingslijn 34"/>
          <p:cNvCxnSpPr/>
          <p:nvPr/>
        </p:nvCxnSpPr>
        <p:spPr>
          <a:xfrm>
            <a:off x="2214429" y="4899212"/>
            <a:ext cx="256824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al 35"/>
          <p:cNvSpPr/>
          <p:nvPr/>
        </p:nvSpPr>
        <p:spPr>
          <a:xfrm>
            <a:off x="1322356" y="3168042"/>
            <a:ext cx="629840" cy="6298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al 36"/>
          <p:cNvSpPr/>
          <p:nvPr/>
        </p:nvSpPr>
        <p:spPr>
          <a:xfrm>
            <a:off x="1322356" y="4584292"/>
            <a:ext cx="629840" cy="6298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Rechte verbindingslijn 37"/>
          <p:cNvCxnSpPr/>
          <p:nvPr/>
        </p:nvCxnSpPr>
        <p:spPr>
          <a:xfrm>
            <a:off x="2184543" y="1832800"/>
            <a:ext cx="256824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4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al 2"/>
          <p:cNvSpPr/>
          <p:nvPr/>
        </p:nvSpPr>
        <p:spPr>
          <a:xfrm>
            <a:off x="1322356" y="1495468"/>
            <a:ext cx="629840" cy="6298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kstvak 10"/>
          <p:cNvSpPr txBox="1"/>
          <p:nvPr/>
        </p:nvSpPr>
        <p:spPr>
          <a:xfrm>
            <a:off x="1295131" y="968361"/>
            <a:ext cx="684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400" b="1" dirty="0" smtClean="0"/>
              <a:t>ACT</a:t>
            </a:r>
            <a:endParaRPr lang="nl-NL" sz="2400" b="1" dirty="0"/>
          </a:p>
        </p:txBody>
      </p:sp>
      <p:sp>
        <p:nvSpPr>
          <p:cNvPr id="27" name="Tekstvak 26"/>
          <p:cNvSpPr txBox="1"/>
          <p:nvPr/>
        </p:nvSpPr>
        <p:spPr>
          <a:xfrm>
            <a:off x="1295131" y="2540503"/>
            <a:ext cx="684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400" b="1" dirty="0" smtClean="0"/>
              <a:t>ACT</a:t>
            </a:r>
            <a:endParaRPr lang="nl-NL" sz="2400" b="1" dirty="0"/>
          </a:p>
        </p:txBody>
      </p:sp>
      <p:cxnSp>
        <p:nvCxnSpPr>
          <p:cNvPr id="30" name="Rechte verbindingslijn 29"/>
          <p:cNvCxnSpPr/>
          <p:nvPr/>
        </p:nvCxnSpPr>
        <p:spPr>
          <a:xfrm>
            <a:off x="2184543" y="3395564"/>
            <a:ext cx="27040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/>
          <p:cNvCxnSpPr/>
          <p:nvPr/>
        </p:nvCxnSpPr>
        <p:spPr>
          <a:xfrm>
            <a:off x="2725356" y="3395564"/>
            <a:ext cx="27040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/>
          <p:cNvCxnSpPr/>
          <p:nvPr/>
        </p:nvCxnSpPr>
        <p:spPr>
          <a:xfrm>
            <a:off x="3266169" y="3395564"/>
            <a:ext cx="27040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kstvak 33"/>
          <p:cNvSpPr txBox="1"/>
          <p:nvPr/>
        </p:nvSpPr>
        <p:spPr>
          <a:xfrm>
            <a:off x="1295131" y="3998432"/>
            <a:ext cx="684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2400" b="1" dirty="0" smtClean="0"/>
              <a:t>ACT</a:t>
            </a:r>
            <a:endParaRPr lang="nl-NL" sz="2400" b="1" dirty="0"/>
          </a:p>
        </p:txBody>
      </p:sp>
      <p:cxnSp>
        <p:nvCxnSpPr>
          <p:cNvPr id="35" name="Rechte verbindingslijn 34"/>
          <p:cNvCxnSpPr/>
          <p:nvPr/>
        </p:nvCxnSpPr>
        <p:spPr>
          <a:xfrm>
            <a:off x="2214429" y="4899212"/>
            <a:ext cx="256824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al 35"/>
          <p:cNvSpPr/>
          <p:nvPr/>
        </p:nvSpPr>
        <p:spPr>
          <a:xfrm>
            <a:off x="1322356" y="3168042"/>
            <a:ext cx="629840" cy="6298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al 36"/>
          <p:cNvSpPr/>
          <p:nvPr/>
        </p:nvSpPr>
        <p:spPr>
          <a:xfrm>
            <a:off x="1322356" y="4584292"/>
            <a:ext cx="629840" cy="6298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Rechte verbindingslijn 37"/>
          <p:cNvCxnSpPr/>
          <p:nvPr/>
        </p:nvCxnSpPr>
        <p:spPr>
          <a:xfrm>
            <a:off x="2184543" y="1832800"/>
            <a:ext cx="256824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/>
          <p:cNvCxnSpPr/>
          <p:nvPr/>
        </p:nvCxnSpPr>
        <p:spPr>
          <a:xfrm>
            <a:off x="3795086" y="3395564"/>
            <a:ext cx="27040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/>
          <p:cNvCxnSpPr/>
          <p:nvPr/>
        </p:nvCxnSpPr>
        <p:spPr>
          <a:xfrm>
            <a:off x="4337451" y="3393504"/>
            <a:ext cx="27040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22374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34</Words>
  <Application>Microsoft Office PowerPoint</Application>
  <PresentationFormat>Breedbeeld</PresentationFormat>
  <Paragraphs>29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Politie Nederland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Welling, Remko (R.W.)</dc:creator>
  <cp:lastModifiedBy>Remko Welling</cp:lastModifiedBy>
  <cp:revision>39</cp:revision>
  <dcterms:created xsi:type="dcterms:W3CDTF">2016-07-18T06:37:01Z</dcterms:created>
  <dcterms:modified xsi:type="dcterms:W3CDTF">2017-03-17T12:47:58Z</dcterms:modified>
</cp:coreProperties>
</file>