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9B81-D154-4E13-8E95-1C8E2A20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18533D-1D99-40E7-B849-89F6A2A39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DBE9E-736E-42C3-8CA3-26EA712E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1E10D-BCF7-4540-9866-2BFE0F1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210977-5552-4071-81DA-365D2CAE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1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EFF88-8F7A-42AC-ABEF-72673330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926DB8-3A8D-42ED-B810-62028F6A2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707DF-0A98-4885-88B0-01089798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729C0-9E72-4478-8582-ABE977E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46F6B-A62A-4441-B054-D6F3184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B90882-66F3-4115-A0B3-1CA9E30B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26A61-E8CF-4496-A9C1-B3467056D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16AAB5-F7C1-4AC5-9DFE-E8B7854E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96704-1F79-4DE5-AE22-6F66192E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68814-DFE7-4EEB-96DD-04A6396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1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39200-ED20-4E74-908C-34291D0E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27216-31B6-4B9D-81FC-6CE4B0A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B47166-AE8F-4BC0-97EC-353E975D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439F18-1A01-49A7-B2BA-D43164B7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E778B-D47C-40A5-ACFA-92909E9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4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FFF73-4D47-4A64-874F-7025921D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6D59C-345D-47B5-88EF-B8FAEE2F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F1F40-2250-43E6-BC97-36F3415E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6B9D8-4657-4DA7-80E7-71F13AD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B3A7C-4FE8-4FCD-96C5-92B82EAC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8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F2222-334A-4DC3-A120-93BCFF76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FE05F-A629-472B-97B9-802005624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3CC33-415E-40F0-9BAB-15D6C173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CC45B-1804-4CF6-880E-F9C4549F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5DFF6-DC2A-40B6-BCA2-4822483F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FA1A7C-5FD0-458A-A8A4-B93728C2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AB0AA-EA0E-490D-A054-09E9D9C3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DBE43D-C88C-4EAD-8012-CE1F72B4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2F56C7-F9D9-4D5A-B337-D8539A8A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498AE-FC2D-4A3C-AFFD-C1B88A15F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AA210F-2E3A-4ABA-A9E9-B96C6DC7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7B719A-8221-4383-A83D-1A96035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980DB0-DE4A-4B52-A223-8FA17A5E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B0674E-DFCF-4358-B7B1-7BB1CD75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9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E9CDA-2F3B-477C-AFF3-7164AF6C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6480BF-6B06-4B48-9D5B-B5CF1933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56BC6E-A3D4-40B1-9C95-157413CF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0C4AA8-D6A7-4DEC-AA16-98A959EF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B1B9F4-99E1-492E-8719-1A174A39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DED967-ED03-4179-B255-5C4FA9DC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031F5E-70AC-47D5-BA69-7429A6C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8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B50B4-6306-4C96-A8A2-A8CE5B4D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F1EE48-21FE-494F-8B04-24D08F37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269D0-BE79-4074-AA74-645E7439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0D22BC-162F-472F-894E-D1FCB274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0FC3E-30B2-4F26-B740-C01C51D4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00A7FA-B995-4923-8471-453D7931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C79AE-377E-4AE6-8E51-3F88B272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EDAB77-60CF-406E-886E-00D26722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A95D99-0F8D-4895-A8A3-66BEB4B75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5A9B8-0FE3-4BF0-9E00-15DABD0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31AAF-D7B6-4D8D-B3A7-DD555227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1473FF-5675-4C60-AC1F-E76574D2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F19270-60B0-4DD5-AE27-919217E6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90AD0-635C-4397-ACA6-E66C8E4B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8CCF08-AC8A-47CE-8461-0B49F89C0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FC03-63CA-4E10-9BE6-817C4D0B6850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100D5-E47B-46A2-B546-55E4DE78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6501A-CE42-4773-8302-535B17B49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0C26-208A-4CF3-ACB9-171C25222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7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373F8-6068-4C87-956D-981A60B97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7EBBB8-F281-40A5-8C30-97E8EEA3C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3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</cp:revision>
  <dcterms:created xsi:type="dcterms:W3CDTF">2022-11-20T11:58:57Z</dcterms:created>
  <dcterms:modified xsi:type="dcterms:W3CDTF">2022-11-20T12:01:12Z</dcterms:modified>
</cp:coreProperties>
</file>