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91EE4B-9074-4D2D-B73A-9C57BDA23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44A6D9-E369-4849-93BE-7EF42FDFE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1BC2A-E25B-452C-9B56-81A69E6E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D5B-FF3F-4DD9-B996-115A893441A6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AB5A2E-C206-404E-BE37-94EF6DB9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843F5F-E320-4512-BC09-776E3086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8CBE-D064-4226-BCEB-CA2549EB1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3FDDB-1BA7-43A1-9412-2036825B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32EA8-5279-488C-9563-4835F90C7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C19465-499F-40BE-874B-B3BEC35D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D5B-FF3F-4DD9-B996-115A893441A6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44456-51CE-4B18-AFFA-28CAEDB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5ED14D-9E2D-455D-B78E-1730CFD7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8CBE-D064-4226-BCEB-CA2549EB1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23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368344-2290-480F-BC41-4A2EA0A0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D666CA-05FD-4981-9EB0-0FB8BDBF6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6F5A1-777E-484C-B09C-98F301AD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D5B-FF3F-4DD9-B996-115A893441A6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19D6E3-0A6B-447B-ACE9-2523DF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E9F14-6D5B-4140-860A-9E97BFBC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8CBE-D064-4226-BCEB-CA2549EB1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83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47761-2BEB-4C80-B9DA-A71B6C07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E9BFE7-CDB3-4E97-8188-D3E62A24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A360AE-5E7B-4D50-9832-6CB56134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D5B-FF3F-4DD9-B996-115A893441A6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FD301-2018-4DA3-B8B6-81CFEC6E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386286-D684-4DD7-A59E-02AA6CDD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8CBE-D064-4226-BCEB-CA2549EB1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14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6BC6C-A068-49F5-8DD7-C2EF0A0E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BCC7D6-F8AB-46D0-82A9-93967420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1F4263-4A27-4F72-9B35-3507659F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D5B-FF3F-4DD9-B996-115A893441A6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FD8889-D2F5-4158-8107-A3E5B40A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E4790-4E05-459D-B858-79D6050D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8CBE-D064-4226-BCEB-CA2549EB1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16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E5D4F-9FFE-452B-ACA0-31E1AE82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609E5-3339-4E18-A4C0-B4840F779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A3D210-4149-4BC2-A5E6-0D6B53DD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174BA7-E7CC-47F5-81B8-2D050F24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D5B-FF3F-4DD9-B996-115A893441A6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27A737-7245-4DF1-A34D-8636034B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3FF032-4850-44C6-8651-1A1CFACF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8CBE-D064-4226-BCEB-CA2549EB1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73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D6CEA0-9CF2-4DBA-A576-1B8B1151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CABCD0-363C-475C-8360-3F38E7AA8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782A49-D3FD-4657-BBB8-4FBF65C1E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C0DA25-2C66-495F-B028-E5FCBFA50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A70EF1-08E7-42A2-BCBC-7EE765F52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D36B09-A588-4C59-A036-561611B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D5B-FF3F-4DD9-B996-115A893441A6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4E795C-CEEA-49FB-9E83-5F7A11E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034ABC-56F0-44CD-BAF0-4EABE41B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8CBE-D064-4226-BCEB-CA2549EB1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82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9BF7C-1CDF-437C-B198-2FBDE9A8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46845B-1C17-4F4B-BD79-3869DCCB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D5B-FF3F-4DD9-B996-115A893441A6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18F3BB-2DCD-424C-B7F7-54382C74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F98BAE-049F-444E-B530-7B49F9F9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8CBE-D064-4226-BCEB-CA2549EB1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26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532CAE-94F9-44B6-B37F-A6359246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D5B-FF3F-4DD9-B996-115A893441A6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708891-76C4-4DAF-95B0-72F30AFA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2C0A41-C15D-4F0A-84AB-960BFBDF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8CBE-D064-4226-BCEB-CA2549EB1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37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F03E5-2696-4442-AEAE-1D6080AB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DA06B9-0273-4AA2-9260-BFFF84D32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6D4AF-3AD6-4F93-8708-653666C5B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56CAD7-2858-4E1B-8107-9DC1EF31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D5B-FF3F-4DD9-B996-115A893441A6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5C0414-3769-48E3-A96F-368FCD7E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687C45-10BC-48CA-8020-4BFA36C6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8CBE-D064-4226-BCEB-CA2549EB1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387B9-FBBC-43A2-ADBE-730BF23F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6BE127-A740-41BF-8CF7-68B388A70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D3CB40-44F5-47EE-9F06-75E2FDD22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E250D9-DD23-4098-8141-C94B7D3F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FD5B-FF3F-4DD9-B996-115A893441A6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D60F07-BCCF-4ACF-B87F-9BDF9461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ED20E9-077E-4C36-B1AC-50401211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8CBE-D064-4226-BCEB-CA2549EB1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67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016F62-2ED2-45E1-BE2A-414DCEAF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25ACED-F9D8-4B14-B690-8FC70CEDD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025EBD-2241-4F37-9D41-12429CBAF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FD5B-FF3F-4DD9-B996-115A893441A6}" type="datetimeFigureOut">
              <a:rPr kumimoji="1" lang="ja-JP" altLang="en-US" smtClean="0"/>
              <a:t>2022/12/18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F7C61E-F0AA-4B23-A33C-8896E33AD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283CD2-5C2D-4D94-AD90-E3F652C98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08CBE-D064-4226-BCEB-CA2549EB1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../1.ppt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user\source\repos\check-filelink-pptx\work\2\images\image.png" TargetMode="External"/><Relationship Id="rId2" Type="http://schemas.openxmlformats.org/officeDocument/2006/relationships/hyperlink" Target="sample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9AA9D-D1FD-45F5-9B7E-BB88A83DF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hlinkClick r:id="rId2" action="ppaction://hlinkpres?slideindex=1&amp;slidetitle="/>
              </a:rPr>
              <a:t>..\1.pptx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E98415-2F2D-4E6D-A6A0-F81A1D015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3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270D6-67FF-4240-81B0-797E4485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hlinkClick r:id="rId2" action="ppaction://hlinkfile"/>
              </a:rPr>
              <a:t>sample.txt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8F30623-E8D1-4692-B164-B43F886C9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link="rId3"/>
          <a:stretch>
            <a:fillRect/>
          </a:stretch>
        </p:blipFill>
        <p:spPr>
          <a:xfrm>
            <a:off x="4585677" y="2991235"/>
            <a:ext cx="3020646" cy="2020117"/>
          </a:xfrm>
        </p:spPr>
      </p:pic>
    </p:spTree>
    <p:extLst>
      <p:ext uri="{BB962C8B-B14F-4D97-AF65-F5344CB8AC3E}">
        <p14:creationId xmlns:p14="http://schemas.microsoft.com/office/powerpoint/2010/main" val="319084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..\1.pptx</vt:lpstr>
      <vt:lpstr>sample.txt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..\1.pptx</dc:title>
  <dc:creator>user</dc:creator>
  <cp:lastModifiedBy>user</cp:lastModifiedBy>
  <cp:revision>1</cp:revision>
  <dcterms:created xsi:type="dcterms:W3CDTF">2022-12-17T23:54:37Z</dcterms:created>
  <dcterms:modified xsi:type="dcterms:W3CDTF">2022-12-18T00:02:14Z</dcterms:modified>
</cp:coreProperties>
</file>