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9CB12-7CFE-4239-9898-B58DA5B3C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92A294F-B607-4E8B-8DBA-A19A51D11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866DF-1CC1-4C95-BBA7-7DC0C66E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2DB-E4AC-496C-8912-B26AFC9E980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889663-31DE-4399-AA8A-39207D65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3730A5-0F94-4DA0-85A2-09DAB43C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95E9-3714-4267-9847-58A8285A9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38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3B901-9D7C-4B07-AE91-3139F147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15D905-B32D-42CB-BE6E-F8C525184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A63964-D9F1-4136-A792-96ACA48D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2DB-E4AC-496C-8912-B26AFC9E980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970977-4C24-4F9B-A8DC-20C8D411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BFE8A4-9DC7-4BE6-870F-A2E134BE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95E9-3714-4267-9847-58A8285A9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00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57E17A-2761-4DF1-A266-83AC9D32D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D59007-B063-47E5-B0E4-18DF7061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D3115E-6073-426F-87F7-8063AC15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2DB-E4AC-496C-8912-B26AFC9E980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5D8A4B-F90D-4C5E-A4A8-FDA91400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38DC49-41FE-4436-8143-0C91AD3A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95E9-3714-4267-9847-58A8285A9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05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41C60-3AAC-4133-A564-893D153C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9F0735-5897-4D59-9160-3F337D77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90763E-48C3-403F-9BB1-CD1F93CF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2DB-E4AC-496C-8912-B26AFC9E980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D4FD99-9F0E-477E-B851-2D45EA56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E67F23-6494-4343-BCBB-6C0633FE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95E9-3714-4267-9847-58A8285A9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08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66CA37-2F82-4CCB-937A-33C6A86E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FC2FDA-EC14-4E72-A2DA-CF255D47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45C1B-87CB-40DC-A6DA-8DCDB2D2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2DB-E4AC-496C-8912-B26AFC9E980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E11D3B-0EA4-45AD-889D-34BB9B75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54FF34-222A-493A-B41D-12B3D77B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95E9-3714-4267-9847-58A8285A9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63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23CAB-C048-4175-8976-D9B4517B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8E0676-7E78-4B58-A08B-E2984C8EF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63DF64-231D-476D-AEB7-E91199693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4ACFF4-8C27-46EB-9174-40AC6C79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2DB-E4AC-496C-8912-B26AFC9E980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C7FBAC-C065-4F8C-A0A2-7EE3EFFA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FA6CB1-A745-49AE-8FA4-876FCFBE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95E9-3714-4267-9847-58A8285A9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32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FCCBE-E5C4-48B9-82A9-96D161A7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585881-0A70-4EFC-8BBB-A4CEA8F7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DC9E4F-4050-4407-8E35-00634869E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5CD0BE-8FCA-497E-BA98-B55D36B00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483A68-5219-4CFD-A1CE-FF96AE588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6A7BCD-64DD-45DB-919F-224CA394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2DB-E4AC-496C-8912-B26AFC9E980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296FF1-F423-4A85-BCE1-42D20AFF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BCDF62-4E98-4873-9C84-F34890D5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95E9-3714-4267-9847-58A8285A9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50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E8AB33-2AA8-4C16-BA4F-9A6C058D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BB3873-7F1E-4C8C-9100-C5A381BA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2DB-E4AC-496C-8912-B26AFC9E980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EB7B84-59AC-42F0-B295-13E24B62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ED61C4-0304-486D-9C17-EB3565BA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95E9-3714-4267-9847-58A8285A9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0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D676ED-30D6-4D20-9921-D6D5A145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2DB-E4AC-496C-8912-B26AFC9E980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34DEF2-8A6B-4A69-8286-2C437C76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D04063-A992-4203-9F46-AC5EC99E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95E9-3714-4267-9847-58A8285A9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58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4E849E-211B-4EFF-80CC-26685CC8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348830-6904-4E4E-9ABF-30F20921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E1D7AB-076C-4E69-A45E-CBF32F266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AD2ECF-D739-4610-B5B3-A7214E04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2DB-E4AC-496C-8912-B26AFC9E980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A64FFE-2E14-4038-A015-E56ED9CE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09486D-62E4-4CE0-9F84-6F103667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95E9-3714-4267-9847-58A8285A9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97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EF6F6-4920-4041-BB17-7541CA32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10C34C-5C55-4BBF-AC18-926075940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05B9D2-5EA9-4FC7-9718-A25EFE127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6664B4-4BC3-4B2D-AFE9-5110F1BD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2DB-E4AC-496C-8912-B26AFC9E980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53E90E-0CD6-4E52-B14B-795033C5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436667-9BC0-4E31-9768-949735CC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95E9-3714-4267-9847-58A8285A9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80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D4DC6A-3556-4C00-9A09-96E11560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C686DA-DE7D-4027-B479-706EED83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9BDFC2-3800-4B0C-A3E9-8684BDE2A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02DB-E4AC-496C-8912-B26AFC9E980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3742FA-CBA7-4A02-8C9B-8E6F35F15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613BC1-25A6-48D9-A0BB-9909FB42E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95E9-3714-4267-9847-58A8285A9A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6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484870-950B-4D22-9664-A5677E744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5F9737-01EF-42B7-BD7A-61DDFA0F6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7BA830-46B2-4C70-94CD-CAF1A36DC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3509963"/>
            <a:ext cx="1950720" cy="12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7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DC317-3171-4AFA-924E-51F0812E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2058305C-0D50-4A71-9857-B33D3185C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509" y="3846060"/>
            <a:ext cx="1950720" cy="12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1</cp:revision>
  <dcterms:created xsi:type="dcterms:W3CDTF">2022-12-17T11:37:01Z</dcterms:created>
  <dcterms:modified xsi:type="dcterms:W3CDTF">2022-12-17T11:37:46Z</dcterms:modified>
</cp:coreProperties>
</file>