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65065-0752-4E49-9627-283F3F812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C78120E-71CE-4ADF-B99E-D526905FF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E4106B-8193-4771-9E04-DDECC3B7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010A-C725-4B93-A39E-DCFB8DCDC041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2AD3A9-6085-4004-A983-A4782308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51967B-9203-4B9D-B93A-9D526F2B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32C9-B316-440B-A624-578B6E6080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31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3300E-4AA1-4042-B075-9ABB97A5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631FC8-3603-455C-AEA7-0B3D64038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97367D-371B-45D3-9675-93828D16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010A-C725-4B93-A39E-DCFB8DCDC041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6AC5C7-C247-4A14-B142-106895F3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E705C6-17E1-49AC-B66F-B5CC7A20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32C9-B316-440B-A624-578B6E6080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17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DE79EB-C9B9-4CE7-A5A5-C636F5110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0AFD8C-4AA1-4F88-ADA5-07A258E3E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0C50EA-E7E7-4562-B628-90942290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010A-C725-4B93-A39E-DCFB8DCDC041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A16DE0-2D32-463E-A047-AD2518A6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AC4FE5-8027-4504-B940-6D513BBA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32C9-B316-440B-A624-578B6E6080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00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19B00-5803-440F-8A36-383DF83B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153A14-A0DC-48CD-A18C-BFC17C50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99283F-9554-4437-901F-472ACB34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010A-C725-4B93-A39E-DCFB8DCDC041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8EA678-BAB3-4488-B470-605348D8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92C864-6B86-4F77-8FDF-BCEC7C99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32C9-B316-440B-A624-578B6E6080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14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D54CF-C042-4731-BFCA-705ADC1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9FD5B6-891D-4912-87E2-56FF0FBAA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E79C97-8F98-44A4-95C2-8F037980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010A-C725-4B93-A39E-DCFB8DCDC041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DBCEE3-7AC6-4D52-9CF5-C161E871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784F3-6C13-45DA-8ECA-FE9D0EA3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32C9-B316-440B-A624-578B6E6080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72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4AE29-AD18-4960-8E3C-1BA807CB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85ABB6-8783-46A2-BB0F-512267EEE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C93B5C-EBE7-44BA-8121-61DDD1336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FD0058-8FD6-4A96-A76F-B0D575F3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010A-C725-4B93-A39E-DCFB8DCDC041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E2E665-F67A-49F8-8E04-986B2529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C77334-6D46-4712-9172-B0795BC9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32C9-B316-440B-A624-578B6E6080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01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9D392F-4C8F-4F6A-AAE4-459070E1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1AA321-0F1B-4876-A1A3-C5F6AB881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D24DFF-53DD-40C7-B3C3-6AFD5AA2E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0A025F-95BE-4B8F-AAF2-E6401E81F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2A26F7-06B1-437F-A93B-704496183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6DE1032-04CB-48EA-9DB2-5AE53260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010A-C725-4B93-A39E-DCFB8DCDC041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D95BEDA-3273-4AD2-BFC3-9EE43847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A97582-9FE7-4D58-AEF7-4F2CE94E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32C9-B316-440B-A624-578B6E6080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4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13A793-8D58-4E27-9F1C-80FDD941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F7780C0-B9DF-45AE-B2FF-2A33504D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010A-C725-4B93-A39E-DCFB8DCDC041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2A074A5-29D4-4A6B-8437-CA97B3F8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09B9FA-B395-48DF-935B-283623EC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32C9-B316-440B-A624-578B6E6080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46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245078-3330-4F16-8439-76312062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010A-C725-4B93-A39E-DCFB8DCDC041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8AD109-3A6E-4F4F-9751-EDDE0AE9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EE3F90-4C95-415B-ACDA-2790C53C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32C9-B316-440B-A624-578B6E6080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5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2926D-5700-4314-97D3-78509479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7BD458-A862-4ABB-AC70-73BE7982E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D0AF10-63A5-450F-85F7-467DB9D8D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1F1FD9-8603-4B53-AF9D-F63844B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010A-C725-4B93-A39E-DCFB8DCDC041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AAA53C-2B5C-47EA-B85E-21795851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24173E-C22C-4941-88AF-1288F23E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32C9-B316-440B-A624-578B6E6080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69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8E53F-A0DB-4778-833E-1C7727A1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B0DE7A9-465F-44EA-BE80-04A28E12C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23CCC4-9928-491F-993E-52E19304A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4C15C5-6EF4-41BB-9640-6F43424B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010A-C725-4B93-A39E-DCFB8DCDC041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E1C761-E9FE-4487-AF8B-6DFE7BAA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4E923D-E528-4767-ABC5-79C5AF95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32C9-B316-440B-A624-578B6E6080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49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078246-D299-460A-9B41-612B111B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AA55FC-8B95-47E9-AD89-917849817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7106DF-2063-4942-B53E-42E9DEF0F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E010A-C725-4B93-A39E-DCFB8DCDC041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491FCB-75FC-42E7-B743-C9107F7C0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E85713-D1F1-4565-A020-5CB016094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632C9-B316-440B-A624-578B6E6080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31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3FDA59-A196-46A3-BAB9-86E0573B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8" name="コンテンツ プレースホルダー 7" descr="サッカー ボール">
            <a:extLst>
              <a:ext uri="{FF2B5EF4-FFF2-40B4-BE49-F238E27FC236}">
                <a16:creationId xmlns:a16="http://schemas.microsoft.com/office/drawing/2014/main" id="{71A52BC1-FA11-4BDD-98C9-3ACB3A7AD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5800" y="3544094"/>
            <a:ext cx="914400" cy="914400"/>
          </a:xfrm>
        </p:spPr>
      </p:pic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065BAD-E5ED-4698-85B2-C5EE35E2D1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028C6BE-510D-488E-AC17-D07D8FBA7A58}"/>
              </a:ext>
            </a:extLst>
          </p:cNvPr>
          <p:cNvSpPr/>
          <p:nvPr/>
        </p:nvSpPr>
        <p:spPr>
          <a:xfrm>
            <a:off x="5384164" y="566241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6514D4C8-1BD2-41B1-88D9-B0C27200C87C}"/>
              </a:ext>
            </a:extLst>
          </p:cNvPr>
          <p:cNvSpPr/>
          <p:nvPr/>
        </p:nvSpPr>
        <p:spPr>
          <a:xfrm>
            <a:off x="2286000" y="3304903"/>
            <a:ext cx="2468880" cy="1476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34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1</cp:revision>
  <dcterms:created xsi:type="dcterms:W3CDTF">2022-12-17T11:38:18Z</dcterms:created>
  <dcterms:modified xsi:type="dcterms:W3CDTF">2022-12-17T11:42:17Z</dcterms:modified>
</cp:coreProperties>
</file>