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68" r:id="rId2"/>
    <p:sldId id="269" r:id="rId3"/>
    <p:sldId id="258" r:id="rId4"/>
    <p:sldId id="272" r:id="rId5"/>
    <p:sldId id="259" r:id="rId6"/>
    <p:sldId id="277" r:id="rId7"/>
    <p:sldId id="260" r:id="rId8"/>
    <p:sldId id="278" r:id="rId9"/>
    <p:sldId id="279" r:id="rId10"/>
    <p:sldId id="280" r:id="rId11"/>
    <p:sldId id="281" r:id="rId12"/>
    <p:sldId id="264" r:id="rId13"/>
    <p:sldId id="265" r:id="rId14"/>
    <p:sldId id="266" r:id="rId15"/>
  </p:sldIdLst>
  <p:sldSz cx="18288000" cy="10287000"/>
  <p:notesSz cx="6858000" cy="9144000"/>
  <p:embeddedFontLst>
    <p:embeddedFont>
      <p:font typeface="나눔고딕" panose="020D0604000000000000" pitchFamily="34" charset="-127"/>
      <p:regular r:id="rId17"/>
      <p:bold r:id="rId18"/>
    </p:embeddedFont>
    <p:embeddedFont>
      <p:font typeface="맑은 고딕" panose="020B0503020000020004" pitchFamily="34" charset="-127"/>
      <p:regular r:id="rId19"/>
      <p:bold r:id="rId20"/>
    </p:embeddedFont>
    <p:embeddedFont>
      <p:font typeface="Abadi" panose="020B0604020104020204" pitchFamily="34" charset="0"/>
      <p:regular r:id="rId21"/>
    </p:embeddedFont>
    <p:embeddedFont>
      <p:font typeface="Geologica Roman SemiBold" panose="020F0502020204030204" pitchFamily="34" charset="0"/>
      <p:regular r:id="rId22"/>
      <p:bold r:id="rId23"/>
      <p:italic r:id="rId24"/>
      <p:boldItalic r:id="rId25"/>
    </p:embeddedFont>
    <p:embeddedFont>
      <p:font typeface="Pretendard Medium" panose="020F0502020204030204" pitchFamily="34" charset="0"/>
      <p:regular r:id="rId26"/>
      <p:bold r:id="rId27"/>
      <p:italic r:id="rId28"/>
      <p:boldItalic r:id="rId29"/>
    </p:embeddedFont>
    <p:embeddedFont>
      <p:font typeface="Pretendard SemiBold" panose="020F0502020204030204" pitchFamily="34" charset="0"/>
      <p:regular r:id="rId30"/>
      <p:bold r:id="rId31"/>
      <p:italic r:id="rId32"/>
      <p:boldItalic r:id="rId33"/>
    </p:embeddedFont>
    <p:embeddedFont>
      <p:font typeface="SB AggroOTF Light" panose="020F0502020204030204" pitchFamily="34" charset="0"/>
      <p:regular r:id="rId34"/>
      <p:bold r:id="rId35"/>
      <p:italic r:id="rId36"/>
      <p:boldItalic r:id="rId3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582" autoAdjust="0"/>
  </p:normalViewPr>
  <p:slideViewPr>
    <p:cSldViewPr>
      <p:cViewPr>
        <p:scale>
          <a:sx n="76" d="100"/>
          <a:sy n="76" d="100"/>
        </p:scale>
        <p:origin x="520" y="3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26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viewProps" Target="viewProps.xml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font" Target="fonts/font21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font" Target="fonts/font20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375853-6ECF-4DEB-9A87-24A58F1BAD2B}" type="datetimeFigureOut">
              <a:rPr lang="ko-KR" altLang="en-US" smtClean="0"/>
              <a:t>2024. 11. 20.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E8598-2208-45F1-8A86-B7F13B01A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438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E8598-2208-45F1-8A86-B7F13B01A68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048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4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22.png"/><Relationship Id="rId5" Type="http://schemas.openxmlformats.org/officeDocument/2006/relationships/image" Target="../media/image3.png"/><Relationship Id="rId10" Type="http://schemas.openxmlformats.org/officeDocument/2006/relationships/image" Target="../media/image21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3.png"/><Relationship Id="rId5" Type="http://schemas.openxmlformats.org/officeDocument/2006/relationships/image" Target="../media/image4.png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12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7.png"/><Relationship Id="rId5" Type="http://schemas.openxmlformats.org/officeDocument/2006/relationships/image" Target="../media/image4.png"/><Relationship Id="rId10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12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microsoft.com/office/2007/relationships/hdphoto" Target="../media/hdphoto1.wdp"/><Relationship Id="rId5" Type="http://schemas.openxmlformats.org/officeDocument/2006/relationships/image" Target="../media/image4.png"/><Relationship Id="rId15" Type="http://schemas.openxmlformats.org/officeDocument/2006/relationships/image" Target="../media/image19.png"/><Relationship Id="rId10" Type="http://schemas.openxmlformats.org/officeDocument/2006/relationships/image" Target="../media/image20.png"/><Relationship Id="rId4" Type="http://schemas.openxmlformats.org/officeDocument/2006/relationships/image" Target="../media/image3.png"/><Relationship Id="rId9" Type="http://schemas.openxmlformats.org/officeDocument/2006/relationships/image" Target="../media/image11.pn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55B03F-DA31-CA4D-EA0A-7F8373C501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54C518B9-1F42-5312-63F5-3985A4A264C3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>
            <a:extLst>
              <a:ext uri="{FF2B5EF4-FFF2-40B4-BE49-F238E27FC236}">
                <a16:creationId xmlns:a16="http://schemas.microsoft.com/office/drawing/2014/main" id="{9B4A0F18-471F-BD37-300A-A6D53421F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520700"/>
            <a:ext cx="17145000" cy="9245600"/>
          </a:xfrm>
          <a:prstGeom prst="rect">
            <a:avLst/>
          </a:prstGeom>
          <a:effectLst>
            <a:outerShdw dist="71071" dir="2700000">
              <a:srgbClr val="000000">
                <a:alpha val="100000"/>
              </a:srgbClr>
            </a:outerShdw>
          </a:effec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41C2228E-E132-5EB2-120A-6A5130C39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520700"/>
            <a:ext cx="17145000" cy="87630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8219D87F-281F-1BA4-29AA-3588769652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750" y="996950"/>
            <a:ext cx="16192500" cy="829310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B020E09D-1F11-0F3D-3EFA-D68F9BA9EB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6300" y="520700"/>
            <a:ext cx="6388100" cy="876300"/>
          </a:xfrm>
          <a:prstGeom prst="rect">
            <a:avLst/>
          </a:prstGeom>
        </p:spPr>
      </p:pic>
      <p:grpSp>
        <p:nvGrpSpPr>
          <p:cNvPr id="7" name="Group 7">
            <a:extLst>
              <a:ext uri="{FF2B5EF4-FFF2-40B4-BE49-F238E27FC236}">
                <a16:creationId xmlns:a16="http://schemas.microsoft.com/office/drawing/2014/main" id="{5104C8D0-93CD-E417-87C5-13A131CBDA2D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8" name="Picture 8">
            <a:extLst>
              <a:ext uri="{FF2B5EF4-FFF2-40B4-BE49-F238E27FC236}">
                <a16:creationId xmlns:a16="http://schemas.microsoft.com/office/drawing/2014/main" id="{E7362C95-D3EB-1C83-6D56-4A7F6F6311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3000" y="787400"/>
            <a:ext cx="330200" cy="330200"/>
          </a:xfrm>
          <a:prstGeom prst="rect">
            <a:avLst/>
          </a:prstGeom>
          <a:effectLst>
            <a:outerShdw dist="30773" dir="2700000">
              <a:srgbClr val="000000">
                <a:alpha val="100000"/>
              </a:srgbClr>
            </a:outerShdw>
          </a:effectLst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458E06EC-260D-7DF9-1A24-2E718C73D8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22100" y="787400"/>
            <a:ext cx="330200" cy="330200"/>
          </a:xfrm>
          <a:prstGeom prst="rect">
            <a:avLst/>
          </a:prstGeom>
          <a:effectLst>
            <a:outerShdw dist="30773" dir="2700000">
              <a:srgbClr val="000000">
                <a:alpha val="100000"/>
              </a:srgbClr>
            </a:outerShdw>
          </a:effectLst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3E5F2648-EDAA-42B6-0C48-3AC7DB1B58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20000">
            <a:off x="6223000" y="939800"/>
            <a:ext cx="330200" cy="38100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3140B33B-22CA-92FD-E3FE-A3311AD2DE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20000">
            <a:off x="11722100" y="939800"/>
            <a:ext cx="330200" cy="38100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B5CD2EE1-106A-3AFD-675A-678FDD1338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14500" y="5359400"/>
            <a:ext cx="7048500" cy="596900"/>
          </a:xfrm>
          <a:prstGeom prst="rect">
            <a:avLst/>
          </a:prstGeom>
        </p:spPr>
      </p:pic>
      <p:sp>
        <p:nvSpPr>
          <p:cNvPr id="13" name="TextBox 13">
            <a:extLst>
              <a:ext uri="{FF2B5EF4-FFF2-40B4-BE49-F238E27FC236}">
                <a16:creationId xmlns:a16="http://schemas.microsoft.com/office/drawing/2014/main" id="{EFCA052B-44CB-7358-58D1-5440DF89AAFE}"/>
              </a:ext>
            </a:extLst>
          </p:cNvPr>
          <p:cNvSpPr txBox="1"/>
          <p:nvPr/>
        </p:nvSpPr>
        <p:spPr>
          <a:xfrm>
            <a:off x="7797800" y="749300"/>
            <a:ext cx="26924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200" b="0" i="0" u="none" strike="noStrike" dirty="0">
                <a:solidFill>
                  <a:srgbClr val="000000"/>
                </a:solidFill>
                <a:latin typeface="+mj-lt"/>
              </a:rPr>
              <a:t>TEAM_D</a:t>
            </a: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91ECDB9E-DEE8-27B8-51E9-745890E264CB}"/>
              </a:ext>
            </a:extLst>
          </p:cNvPr>
          <p:cNvSpPr txBox="1"/>
          <p:nvPr/>
        </p:nvSpPr>
        <p:spPr>
          <a:xfrm>
            <a:off x="1892300" y="1879600"/>
            <a:ext cx="9728200" cy="3657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83000"/>
              </a:lnSpc>
            </a:pPr>
            <a:r>
              <a:rPr lang="en-US" sz="12000" b="1" i="0" u="none" strike="noStrike" dirty="0">
                <a:solidFill>
                  <a:srgbClr val="000000"/>
                </a:solidFill>
                <a:latin typeface="+mj-lt"/>
              </a:rPr>
              <a:t>ALL-IN LESSON</a:t>
            </a: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4AFEB34B-2D8C-A517-DAC7-B74DD010FF47}"/>
              </a:ext>
            </a:extLst>
          </p:cNvPr>
          <p:cNvSpPr txBox="1"/>
          <p:nvPr/>
        </p:nvSpPr>
        <p:spPr>
          <a:xfrm>
            <a:off x="1905000" y="5257800"/>
            <a:ext cx="6858000" cy="736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0390"/>
              </a:lnSpc>
            </a:pPr>
            <a:r>
              <a:rPr lang="en-US" sz="4200" b="0" i="0" u="none" strike="noStrike" dirty="0">
                <a:solidFill>
                  <a:srgbClr val="000000"/>
                </a:solidFill>
                <a:latin typeface="+mj-lt"/>
              </a:rPr>
              <a:t>Bi-weekly progress meeting</a:t>
            </a:r>
            <a:r>
              <a:rPr lang="ko-KR" altLang="en-US" sz="4200" b="0" i="0" u="none" strike="noStrike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4200" b="0" i="0" u="none" strike="noStrike" dirty="0">
                <a:solidFill>
                  <a:srgbClr val="000000"/>
                </a:solidFill>
                <a:latin typeface="+mj-lt"/>
              </a:rPr>
              <a:t>#</a:t>
            </a:r>
            <a:r>
              <a:rPr lang="en-US" altLang="ko-KR" sz="4200" dirty="0">
                <a:solidFill>
                  <a:srgbClr val="000000"/>
                </a:solidFill>
                <a:latin typeface="+mj-lt"/>
              </a:rPr>
              <a:t>3</a:t>
            </a:r>
            <a:endParaRPr lang="en-US" sz="4200" b="0" i="0" u="none" strike="noStrike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97367CC4-59C2-A157-2E17-31723993AE20}"/>
              </a:ext>
            </a:extLst>
          </p:cNvPr>
          <p:cNvSpPr txBox="1"/>
          <p:nvPr/>
        </p:nvSpPr>
        <p:spPr>
          <a:xfrm>
            <a:off x="1993900" y="7950200"/>
            <a:ext cx="4292600" cy="495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800" b="0" i="0" u="none" strike="noStrike" spc="100" dirty="0">
                <a:solidFill>
                  <a:srgbClr val="000000"/>
                </a:solidFill>
                <a:latin typeface="+mj-lt"/>
              </a:rPr>
              <a:t>2024.11.</a:t>
            </a:r>
            <a:r>
              <a:rPr lang="en-US" altLang="ko-KR" sz="2800" b="0" i="0" u="none" strike="noStrike" spc="100" dirty="0">
                <a:solidFill>
                  <a:srgbClr val="000000"/>
                </a:solidFill>
                <a:latin typeface="+mj-lt"/>
              </a:rPr>
              <a:t>22</a:t>
            </a:r>
            <a:endParaRPr lang="en-US" sz="2800" b="0" i="0" u="none" strike="noStrike" spc="1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61C947-953F-6F12-C197-6C6CFCB81DDA}"/>
              </a:ext>
            </a:extLst>
          </p:cNvPr>
          <p:cNvSpPr txBox="1"/>
          <p:nvPr/>
        </p:nvSpPr>
        <p:spPr>
          <a:xfrm>
            <a:off x="11748574" y="7720796"/>
            <a:ext cx="51090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dirty="0">
                <a:latin typeface="+mj-lt"/>
              </a:rPr>
              <a:t>Team D</a:t>
            </a:r>
          </a:p>
          <a:p>
            <a:pPr algn="r"/>
            <a:r>
              <a:rPr lang="ko-KR" altLang="en-US" sz="2800" dirty="0">
                <a:latin typeface="+mj-ea"/>
                <a:ea typeface="+mj-ea"/>
              </a:rPr>
              <a:t>이승환</a:t>
            </a:r>
            <a:r>
              <a:rPr lang="en-US" altLang="ko-KR" sz="2800" dirty="0">
                <a:latin typeface="+mj-ea"/>
                <a:ea typeface="+mj-ea"/>
              </a:rPr>
              <a:t>, </a:t>
            </a:r>
            <a:r>
              <a:rPr lang="ko-KR" altLang="en-US" sz="2800" dirty="0" err="1">
                <a:latin typeface="+mj-ea"/>
                <a:ea typeface="+mj-ea"/>
              </a:rPr>
              <a:t>이채연</a:t>
            </a:r>
            <a:r>
              <a:rPr lang="en-US" altLang="ko-KR" sz="2800" dirty="0">
                <a:latin typeface="+mj-ea"/>
                <a:ea typeface="+mj-ea"/>
              </a:rPr>
              <a:t>, </a:t>
            </a:r>
            <a:r>
              <a:rPr lang="ko-KR" altLang="en-US" sz="2800" dirty="0" err="1">
                <a:latin typeface="+mj-ea"/>
                <a:ea typeface="+mj-ea"/>
              </a:rPr>
              <a:t>박문희</a:t>
            </a:r>
            <a:r>
              <a:rPr lang="en-US" altLang="ko-KR" sz="2800" dirty="0">
                <a:latin typeface="+mj-ea"/>
                <a:ea typeface="+mj-ea"/>
              </a:rPr>
              <a:t>, </a:t>
            </a:r>
            <a:r>
              <a:rPr lang="ko-KR" altLang="en-US" sz="2800" dirty="0">
                <a:latin typeface="+mj-ea"/>
                <a:ea typeface="+mj-ea"/>
              </a:rPr>
              <a:t>정재윤</a:t>
            </a:r>
          </a:p>
        </p:txBody>
      </p:sp>
    </p:spTree>
    <p:extLst>
      <p:ext uri="{BB962C8B-B14F-4D97-AF65-F5344CB8AC3E}">
        <p14:creationId xmlns:p14="http://schemas.microsoft.com/office/powerpoint/2010/main" val="1342936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8B5963-9E44-2CD6-9A27-DF173576E2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F2E93953-F803-B04A-AB0C-19866783705B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>
            <a:extLst>
              <a:ext uri="{FF2B5EF4-FFF2-40B4-BE49-F238E27FC236}">
                <a16:creationId xmlns:a16="http://schemas.microsoft.com/office/drawing/2014/main" id="{01F107B4-F550-7FB4-C4CB-C330A2FF0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520700"/>
            <a:ext cx="17145000" cy="9245600"/>
          </a:xfrm>
          <a:prstGeom prst="rect">
            <a:avLst/>
          </a:prstGeom>
          <a:effectLst>
            <a:outerShdw dist="71071" dir="2700000">
              <a:srgbClr val="000000">
                <a:alpha val="100000"/>
              </a:srgbClr>
            </a:outerShdw>
          </a:effec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574B3C78-0B3D-9AC5-73F0-7E13A3CC6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520700"/>
            <a:ext cx="17145000" cy="87630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29812CB9-38FD-1DF9-53FF-04411A98C0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400" y="1003300"/>
            <a:ext cx="16192500" cy="829310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FDD835FC-0E99-B8F8-566E-63A1F9E32D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6300" y="520700"/>
            <a:ext cx="6388100" cy="876300"/>
          </a:xfrm>
          <a:prstGeom prst="rect">
            <a:avLst/>
          </a:prstGeom>
        </p:spPr>
      </p:pic>
      <p:grpSp>
        <p:nvGrpSpPr>
          <p:cNvPr id="7" name="Group 7">
            <a:extLst>
              <a:ext uri="{FF2B5EF4-FFF2-40B4-BE49-F238E27FC236}">
                <a16:creationId xmlns:a16="http://schemas.microsoft.com/office/drawing/2014/main" id="{47E34A68-46C8-1468-781D-3AF40987AFBF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8" name="Picture 8">
            <a:extLst>
              <a:ext uri="{FF2B5EF4-FFF2-40B4-BE49-F238E27FC236}">
                <a16:creationId xmlns:a16="http://schemas.microsoft.com/office/drawing/2014/main" id="{E8F06B17-7239-7100-8A16-E2E2484CA6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3000" y="787400"/>
            <a:ext cx="330200" cy="330200"/>
          </a:xfrm>
          <a:prstGeom prst="rect">
            <a:avLst/>
          </a:prstGeom>
          <a:effectLst>
            <a:outerShdw dist="30773" dir="2700000">
              <a:srgbClr val="000000">
                <a:alpha val="100000"/>
              </a:srgbClr>
            </a:outerShdw>
          </a:effectLst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BE05FECB-5DE8-94FE-AE4F-A920F7DB58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22100" y="787400"/>
            <a:ext cx="330200" cy="330200"/>
          </a:xfrm>
          <a:prstGeom prst="rect">
            <a:avLst/>
          </a:prstGeom>
          <a:effectLst>
            <a:outerShdw dist="30773" dir="2700000">
              <a:srgbClr val="000000">
                <a:alpha val="100000"/>
              </a:srgbClr>
            </a:outerShdw>
          </a:effectLst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D1D9008A-2951-90FF-2545-0EAF7E8C01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300000">
            <a:off x="6223000" y="952500"/>
            <a:ext cx="419100" cy="38100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95A382C8-1528-E328-F798-8A2829F6FA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20000">
            <a:off x="11722100" y="939800"/>
            <a:ext cx="330200" cy="38100"/>
          </a:xfrm>
          <a:prstGeom prst="rect">
            <a:avLst/>
          </a:prstGeom>
        </p:spPr>
      </p:pic>
      <p:sp>
        <p:nvSpPr>
          <p:cNvPr id="12" name="TextBox 12">
            <a:extLst>
              <a:ext uri="{FF2B5EF4-FFF2-40B4-BE49-F238E27FC236}">
                <a16:creationId xmlns:a16="http://schemas.microsoft.com/office/drawing/2014/main" id="{8960F882-892A-8861-67E0-E7BF4120BAA9}"/>
              </a:ext>
            </a:extLst>
          </p:cNvPr>
          <p:cNvSpPr txBox="1"/>
          <p:nvPr/>
        </p:nvSpPr>
        <p:spPr>
          <a:xfrm>
            <a:off x="7264400" y="749300"/>
            <a:ext cx="37465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200" b="0" i="0" u="none" strike="noStrike">
                <a:solidFill>
                  <a:srgbClr val="000000"/>
                </a:solidFill>
                <a:latin typeface="+mj-lt"/>
              </a:rPr>
              <a:t>ALL-IN LESSON</a:t>
            </a:r>
          </a:p>
        </p:txBody>
      </p:sp>
      <p:pic>
        <p:nvPicPr>
          <p:cNvPr id="28" name="Picture 13">
            <a:extLst>
              <a:ext uri="{FF2B5EF4-FFF2-40B4-BE49-F238E27FC236}">
                <a16:creationId xmlns:a16="http://schemas.microsoft.com/office/drawing/2014/main" id="{0D5283BF-8AD5-B29C-0939-41219509BD4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40400" y="1970944"/>
            <a:ext cx="6756400" cy="596900"/>
          </a:xfrm>
          <a:prstGeom prst="rect">
            <a:avLst/>
          </a:prstGeom>
        </p:spPr>
      </p:pic>
      <p:sp>
        <p:nvSpPr>
          <p:cNvPr id="15" name="TextBox 15">
            <a:extLst>
              <a:ext uri="{FF2B5EF4-FFF2-40B4-BE49-F238E27FC236}">
                <a16:creationId xmlns:a16="http://schemas.microsoft.com/office/drawing/2014/main" id="{AB0D6501-6A4B-0F4F-08E6-8D62A7584B6F}"/>
              </a:ext>
            </a:extLst>
          </p:cNvPr>
          <p:cNvSpPr txBox="1"/>
          <p:nvPr/>
        </p:nvSpPr>
        <p:spPr>
          <a:xfrm>
            <a:off x="5740400" y="1970944"/>
            <a:ext cx="8356600" cy="889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>
              <a:lnSpc>
                <a:spcPct val="103749"/>
              </a:lnSpc>
            </a:pPr>
            <a:r>
              <a:rPr lang="en-US" sz="4000" i="0" u="none" strike="noStrike" dirty="0">
                <a:solidFill>
                  <a:srgbClr val="000000"/>
                </a:solidFill>
                <a:latin typeface="Abadi" panose="020B0604020104020204" pitchFamily="34" charset="0"/>
              </a:rPr>
              <a:t>04. </a:t>
            </a:r>
            <a:r>
              <a:rPr lang="en-US" altLang="ko-KR" sz="4000" i="0" u="none" strike="noStrike" dirty="0">
                <a:solidFill>
                  <a:srgbClr val="000000"/>
                </a:solidFill>
                <a:latin typeface="Abadi" panose="020B0604020104020204" pitchFamily="34" charset="0"/>
              </a:rPr>
              <a:t> Demo Videos &amp; Features</a:t>
            </a:r>
            <a:endParaRPr lang="en-US" altLang="ko-KR" sz="4000" i="0" u="none" strike="noStrike" spc="200" dirty="0">
              <a:solidFill>
                <a:srgbClr val="000000"/>
              </a:solidFill>
              <a:latin typeface="Abadi" panose="020B0604020104020204" pitchFamily="34" charset="0"/>
            </a:endParaRPr>
          </a:p>
          <a:p>
            <a:pPr>
              <a:lnSpc>
                <a:spcPct val="103749"/>
              </a:lnSpc>
            </a:pPr>
            <a:r>
              <a:rPr lang="en-US" altLang="ko-KR" sz="4000" i="0" u="none" strike="noStrike" dirty="0">
                <a:solidFill>
                  <a:srgbClr val="000000"/>
                </a:solidFill>
                <a:latin typeface="Abadi" panose="020B0604020104020204" pitchFamily="34" charset="0"/>
              </a:rPr>
              <a:t> </a:t>
            </a:r>
          </a:p>
          <a:p>
            <a:pPr lvl="0" algn="l">
              <a:lnSpc>
                <a:spcPct val="103749"/>
              </a:lnSpc>
            </a:pPr>
            <a:endParaRPr lang="en-US" sz="4000" i="0" u="none" strike="noStrike" dirty="0">
              <a:solidFill>
                <a:srgbClr val="000000"/>
              </a:solidFill>
              <a:latin typeface="Abadi" panose="020B0604020104020204" pitchFamily="34" charset="0"/>
            </a:endParaRPr>
          </a:p>
        </p:txBody>
      </p:sp>
      <p:sp>
        <p:nvSpPr>
          <p:cNvPr id="33" name="TextBox 17">
            <a:extLst>
              <a:ext uri="{FF2B5EF4-FFF2-40B4-BE49-F238E27FC236}">
                <a16:creationId xmlns:a16="http://schemas.microsoft.com/office/drawing/2014/main" id="{A75CDB21-98EB-AF94-A77C-B266E7505427}"/>
              </a:ext>
            </a:extLst>
          </p:cNvPr>
          <p:cNvSpPr txBox="1"/>
          <p:nvPr/>
        </p:nvSpPr>
        <p:spPr>
          <a:xfrm>
            <a:off x="9753600" y="1911350"/>
            <a:ext cx="3810000" cy="622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endParaRPr lang="en-US" sz="3500" b="0" i="0" u="none" strike="noStrike" spc="200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25407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D46FDA-0573-CF33-034B-E1B8CC45A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36A0F4B2-85BA-CD28-450D-8FB260740AF9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>
            <a:extLst>
              <a:ext uri="{FF2B5EF4-FFF2-40B4-BE49-F238E27FC236}">
                <a16:creationId xmlns:a16="http://schemas.microsoft.com/office/drawing/2014/main" id="{1D6D1B06-D592-2788-34DE-50645F34A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520700"/>
            <a:ext cx="17145000" cy="9245600"/>
          </a:xfrm>
          <a:prstGeom prst="rect">
            <a:avLst/>
          </a:prstGeom>
          <a:effectLst>
            <a:outerShdw dist="71071" dir="2700000">
              <a:srgbClr val="000000">
                <a:alpha val="100000"/>
              </a:srgbClr>
            </a:outerShdw>
          </a:effec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2A55F2DA-46E6-E399-E398-11E096372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520700"/>
            <a:ext cx="17145000" cy="87630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6DBA3512-5498-7CC0-598A-A746E78A1B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400" y="1003300"/>
            <a:ext cx="16192500" cy="829310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4079DE94-B791-2D57-8958-1FADC29F5F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6300" y="520700"/>
            <a:ext cx="6388100" cy="876300"/>
          </a:xfrm>
          <a:prstGeom prst="rect">
            <a:avLst/>
          </a:prstGeom>
        </p:spPr>
      </p:pic>
      <p:grpSp>
        <p:nvGrpSpPr>
          <p:cNvPr id="7" name="Group 7">
            <a:extLst>
              <a:ext uri="{FF2B5EF4-FFF2-40B4-BE49-F238E27FC236}">
                <a16:creationId xmlns:a16="http://schemas.microsoft.com/office/drawing/2014/main" id="{416EB199-F32F-4A3C-2EED-FDD410AE51B0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8" name="Picture 8">
            <a:extLst>
              <a:ext uri="{FF2B5EF4-FFF2-40B4-BE49-F238E27FC236}">
                <a16:creationId xmlns:a16="http://schemas.microsoft.com/office/drawing/2014/main" id="{2D399B41-164A-15F1-B5C2-311E8F9193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3000" y="787400"/>
            <a:ext cx="330200" cy="330200"/>
          </a:xfrm>
          <a:prstGeom prst="rect">
            <a:avLst/>
          </a:prstGeom>
          <a:effectLst>
            <a:outerShdw dist="30773" dir="2700000">
              <a:srgbClr val="000000">
                <a:alpha val="100000"/>
              </a:srgbClr>
            </a:outerShdw>
          </a:effectLst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0520E7C9-08C5-FDA4-D573-2682D48F0D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22100" y="787400"/>
            <a:ext cx="330200" cy="330200"/>
          </a:xfrm>
          <a:prstGeom prst="rect">
            <a:avLst/>
          </a:prstGeom>
          <a:effectLst>
            <a:outerShdw dist="30773" dir="2700000">
              <a:srgbClr val="000000">
                <a:alpha val="100000"/>
              </a:srgbClr>
            </a:outerShdw>
          </a:effectLst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A0E96BBB-B263-BE45-21D2-5FC6A587B9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300000">
            <a:off x="6223000" y="952500"/>
            <a:ext cx="419100" cy="38100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AB681539-63E0-9DE5-2C21-1EEEDF7B80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20000">
            <a:off x="11722100" y="939800"/>
            <a:ext cx="330200" cy="38100"/>
          </a:xfrm>
          <a:prstGeom prst="rect">
            <a:avLst/>
          </a:prstGeom>
        </p:spPr>
      </p:pic>
      <p:sp>
        <p:nvSpPr>
          <p:cNvPr id="12" name="TextBox 12">
            <a:extLst>
              <a:ext uri="{FF2B5EF4-FFF2-40B4-BE49-F238E27FC236}">
                <a16:creationId xmlns:a16="http://schemas.microsoft.com/office/drawing/2014/main" id="{6ABE0E6B-9B3C-1DA4-299E-579CA9A5C553}"/>
              </a:ext>
            </a:extLst>
          </p:cNvPr>
          <p:cNvSpPr txBox="1"/>
          <p:nvPr/>
        </p:nvSpPr>
        <p:spPr>
          <a:xfrm>
            <a:off x="7264400" y="749300"/>
            <a:ext cx="37465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200" b="0" i="0" u="none" strike="noStrike">
                <a:solidFill>
                  <a:srgbClr val="000000"/>
                </a:solidFill>
                <a:latin typeface="+mj-lt"/>
              </a:rPr>
              <a:t>ALL-IN LESSON</a:t>
            </a:r>
          </a:p>
        </p:txBody>
      </p:sp>
      <p:pic>
        <p:nvPicPr>
          <p:cNvPr id="28" name="Picture 13">
            <a:extLst>
              <a:ext uri="{FF2B5EF4-FFF2-40B4-BE49-F238E27FC236}">
                <a16:creationId xmlns:a16="http://schemas.microsoft.com/office/drawing/2014/main" id="{6343D988-651D-FC21-3AD0-091681A631F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40400" y="1970944"/>
            <a:ext cx="6756400" cy="596900"/>
          </a:xfrm>
          <a:prstGeom prst="rect">
            <a:avLst/>
          </a:prstGeom>
        </p:spPr>
      </p:pic>
      <p:sp>
        <p:nvSpPr>
          <p:cNvPr id="15" name="TextBox 15">
            <a:extLst>
              <a:ext uri="{FF2B5EF4-FFF2-40B4-BE49-F238E27FC236}">
                <a16:creationId xmlns:a16="http://schemas.microsoft.com/office/drawing/2014/main" id="{EEBACD21-7307-CB5E-8110-C8AAB1768378}"/>
              </a:ext>
            </a:extLst>
          </p:cNvPr>
          <p:cNvSpPr txBox="1"/>
          <p:nvPr/>
        </p:nvSpPr>
        <p:spPr>
          <a:xfrm>
            <a:off x="5740400" y="1970944"/>
            <a:ext cx="8356600" cy="889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>
              <a:lnSpc>
                <a:spcPct val="103749"/>
              </a:lnSpc>
            </a:pPr>
            <a:r>
              <a:rPr lang="en-US" sz="4000" i="0" u="none" strike="noStrike" dirty="0">
                <a:solidFill>
                  <a:srgbClr val="000000"/>
                </a:solidFill>
                <a:latin typeface="Abadi" panose="020B0604020104020204" pitchFamily="34" charset="0"/>
              </a:rPr>
              <a:t>04. </a:t>
            </a:r>
            <a:r>
              <a:rPr lang="en-US" altLang="ko-KR" sz="4000" i="0" u="none" strike="noStrike" dirty="0">
                <a:solidFill>
                  <a:srgbClr val="000000"/>
                </a:solidFill>
                <a:latin typeface="Abadi" panose="020B0604020104020204" pitchFamily="34" charset="0"/>
              </a:rPr>
              <a:t> Demo Videos &amp; Features</a:t>
            </a:r>
            <a:endParaRPr lang="en-US" altLang="ko-KR" sz="4000" i="0" u="none" strike="noStrike" spc="200" dirty="0">
              <a:solidFill>
                <a:srgbClr val="000000"/>
              </a:solidFill>
              <a:latin typeface="Abadi" panose="020B0604020104020204" pitchFamily="34" charset="0"/>
            </a:endParaRPr>
          </a:p>
          <a:p>
            <a:pPr>
              <a:lnSpc>
                <a:spcPct val="103749"/>
              </a:lnSpc>
            </a:pPr>
            <a:r>
              <a:rPr lang="en-US" altLang="ko-KR" sz="4000" i="0" u="none" strike="noStrike" dirty="0">
                <a:solidFill>
                  <a:srgbClr val="000000"/>
                </a:solidFill>
                <a:latin typeface="Abadi" panose="020B0604020104020204" pitchFamily="34" charset="0"/>
              </a:rPr>
              <a:t> </a:t>
            </a:r>
          </a:p>
          <a:p>
            <a:pPr lvl="0" algn="l">
              <a:lnSpc>
                <a:spcPct val="103749"/>
              </a:lnSpc>
            </a:pPr>
            <a:endParaRPr lang="en-US" sz="4000" i="0" u="none" strike="noStrike" dirty="0">
              <a:solidFill>
                <a:srgbClr val="000000"/>
              </a:solidFill>
              <a:latin typeface="Abadi" panose="020B0604020104020204" pitchFamily="34" charset="0"/>
            </a:endParaRPr>
          </a:p>
        </p:txBody>
      </p:sp>
      <p:sp>
        <p:nvSpPr>
          <p:cNvPr id="33" name="TextBox 17">
            <a:extLst>
              <a:ext uri="{FF2B5EF4-FFF2-40B4-BE49-F238E27FC236}">
                <a16:creationId xmlns:a16="http://schemas.microsoft.com/office/drawing/2014/main" id="{F83A6AA8-58AC-CE48-487E-54827F2F3C63}"/>
              </a:ext>
            </a:extLst>
          </p:cNvPr>
          <p:cNvSpPr txBox="1"/>
          <p:nvPr/>
        </p:nvSpPr>
        <p:spPr>
          <a:xfrm>
            <a:off x="9753600" y="1911350"/>
            <a:ext cx="3810000" cy="622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endParaRPr lang="en-US" sz="3500" b="0" i="0" u="none" strike="noStrike" spc="200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46101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520700"/>
            <a:ext cx="17145000" cy="9245600"/>
          </a:xfrm>
          <a:prstGeom prst="rect">
            <a:avLst/>
          </a:prstGeom>
          <a:effectLst>
            <a:outerShdw dist="71071" dir="2700000">
              <a:srgbClr val="000000">
                <a:alpha val="100000"/>
              </a:srgbClr>
            </a:outerShdw>
          </a:effectLst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520700"/>
            <a:ext cx="17145000" cy="8763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1400" y="1003300"/>
            <a:ext cx="16192500" cy="82931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6300" y="520700"/>
            <a:ext cx="6388100" cy="8763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3000" y="787400"/>
            <a:ext cx="330200" cy="330200"/>
          </a:xfrm>
          <a:prstGeom prst="rect">
            <a:avLst/>
          </a:prstGeom>
          <a:effectLst>
            <a:outerShdw dist="30773" dir="2700000">
              <a:srgbClr val="000000">
                <a:alpha val="100000"/>
              </a:srgbClr>
            </a:outerShdw>
          </a:effectLst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22100" y="787400"/>
            <a:ext cx="330200" cy="330200"/>
          </a:xfrm>
          <a:prstGeom prst="rect">
            <a:avLst/>
          </a:prstGeom>
          <a:effectLst>
            <a:outerShdw dist="30773" dir="2700000">
              <a:srgbClr val="000000">
                <a:alpha val="100000"/>
              </a:srgbClr>
            </a:outerShdw>
          </a:effectLst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300000">
            <a:off x="6223000" y="952500"/>
            <a:ext cx="419100" cy="381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20000">
            <a:off x="11722100" y="939800"/>
            <a:ext cx="330200" cy="38100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7264400" y="749300"/>
            <a:ext cx="37465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200" b="0" i="0" u="none" strike="noStrike">
                <a:solidFill>
                  <a:srgbClr val="000000"/>
                </a:solidFill>
                <a:latin typeface="+mj-lt"/>
              </a:rPr>
              <a:t>ALL-IN LESSON</a:t>
            </a: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92800" y="1854200"/>
            <a:ext cx="6477000" cy="59690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6007100" y="1790700"/>
            <a:ext cx="6477000" cy="889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03749"/>
              </a:lnSpc>
            </a:pPr>
            <a:r>
              <a:rPr lang="en-US" sz="5000" i="0" u="none" strike="noStrike" dirty="0">
                <a:solidFill>
                  <a:srgbClr val="000000"/>
                </a:solidFill>
                <a:latin typeface="Abadi" panose="020B0604020104020204" pitchFamily="34" charset="0"/>
              </a:rPr>
              <a:t>05. </a:t>
            </a:r>
            <a:r>
              <a:rPr lang="en-US" sz="4000" i="0" u="none" strike="noStrike" dirty="0">
                <a:solidFill>
                  <a:srgbClr val="000000"/>
                </a:solidFill>
                <a:latin typeface="Abadi" panose="020B0604020104020204" pitchFamily="34" charset="0"/>
              </a:rPr>
              <a:t>Challenges &amp; Limitations</a:t>
            </a:r>
          </a:p>
        </p:txBody>
      </p:sp>
      <p:pic>
        <p:nvPicPr>
          <p:cNvPr id="15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93900" y="4193241"/>
            <a:ext cx="7023100" cy="1735418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93900" y="6288741"/>
            <a:ext cx="7023100" cy="1735418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45600" y="4193241"/>
            <a:ext cx="7023100" cy="1735418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245600" y="6286500"/>
            <a:ext cx="7023100" cy="1752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2959100" y="3251200"/>
            <a:ext cx="5080000" cy="444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0390"/>
              </a:lnSpc>
            </a:pPr>
            <a:r>
              <a:rPr lang="en-US" sz="2500" b="1" i="0" u="none" strike="noStrike" spc="-100" dirty="0">
                <a:solidFill>
                  <a:srgbClr val="000000"/>
                </a:solidFill>
                <a:latin typeface="+mj-lt"/>
              </a:rPr>
              <a:t>|  Technological Issues  |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0248900" y="3251200"/>
            <a:ext cx="5080000" cy="444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0390"/>
              </a:lnSpc>
            </a:pPr>
            <a:r>
              <a:rPr lang="en-US" sz="2500" b="1" i="0" u="none" strike="noStrike" spc="-100" dirty="0">
                <a:solidFill>
                  <a:srgbClr val="000000"/>
                </a:solidFill>
                <a:latin typeface="+mj-lt"/>
              </a:rPr>
              <a:t>|  Limitations |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E0E2D8-A7E0-CB7D-291B-EE96F35A4F46}"/>
              </a:ext>
            </a:extLst>
          </p:cNvPr>
          <p:cNvSpPr txBox="1"/>
          <p:nvPr/>
        </p:nvSpPr>
        <p:spPr>
          <a:xfrm>
            <a:off x="10107684" y="4838700"/>
            <a:ext cx="528471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500" dirty="0"/>
              <a:t>Business Registration issues with </a:t>
            </a:r>
            <a:r>
              <a:rPr kumimoji="1" lang="en-US" altLang="ko-KR" sz="2500" b="1" dirty="0"/>
              <a:t>Kakao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6E43C7A-4776-E6F7-6901-745969CB8AA4}"/>
              </a:ext>
            </a:extLst>
          </p:cNvPr>
          <p:cNvSpPr txBox="1"/>
          <p:nvPr/>
        </p:nvSpPr>
        <p:spPr>
          <a:xfrm>
            <a:off x="3092128" y="4610100"/>
            <a:ext cx="236571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500" dirty="0"/>
              <a:t>Slow reloading </a:t>
            </a:r>
          </a:p>
          <a:p>
            <a:pPr algn="ctr"/>
            <a:r>
              <a:rPr kumimoji="1" lang="en-US" altLang="ko-KR" sz="2500" dirty="0"/>
              <a:t>with testing (FE) </a:t>
            </a:r>
            <a:endParaRPr kumimoji="1" lang="en-US" altLang="ko-KR" sz="25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5A78D70-4670-6806-9AC3-EDA5CB314CAB}"/>
              </a:ext>
            </a:extLst>
          </p:cNvPr>
          <p:cNvSpPr txBox="1"/>
          <p:nvPr/>
        </p:nvSpPr>
        <p:spPr>
          <a:xfrm>
            <a:off x="5606728" y="4856321"/>
            <a:ext cx="387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i="0" u="none" strike="noStrike" dirty="0">
                <a:solidFill>
                  <a:srgbClr val="000000"/>
                </a:solidFill>
                <a:latin typeface="+mj-lt"/>
              </a:rPr>
              <a:t>→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89D708-2EFF-95A8-9F9A-4A902FABF1AE}"/>
              </a:ext>
            </a:extLst>
          </p:cNvPr>
          <p:cNvSpPr txBox="1"/>
          <p:nvPr/>
        </p:nvSpPr>
        <p:spPr>
          <a:xfrm>
            <a:off x="6273156" y="4838700"/>
            <a:ext cx="134684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500" b="1" dirty="0"/>
              <a:t>Use VITE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206CB45-4121-92D8-73B9-82FE3D855939}"/>
              </a:ext>
            </a:extLst>
          </p:cNvPr>
          <p:cNvSpPr txBox="1"/>
          <p:nvPr/>
        </p:nvSpPr>
        <p:spPr>
          <a:xfrm>
            <a:off x="3918104" y="6896100"/>
            <a:ext cx="31684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500" dirty="0"/>
              <a:t>Fail to login with Naver</a:t>
            </a:r>
            <a:endParaRPr kumimoji="1" lang="en-US" altLang="ko-KR" sz="25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23ED2AB-0911-2F07-04E4-CC0EC87F645A}"/>
              </a:ext>
            </a:extLst>
          </p:cNvPr>
          <p:cNvSpPr txBox="1"/>
          <p:nvPr/>
        </p:nvSpPr>
        <p:spPr>
          <a:xfrm>
            <a:off x="10781169" y="6924273"/>
            <a:ext cx="393774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500" dirty="0"/>
              <a:t>Backend development delay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520700"/>
            <a:ext cx="17145000" cy="9245600"/>
          </a:xfrm>
          <a:prstGeom prst="rect">
            <a:avLst/>
          </a:prstGeom>
          <a:effectLst>
            <a:outerShdw dist="71071" dir="2700000">
              <a:srgbClr val="000000">
                <a:alpha val="100000"/>
              </a:srgbClr>
            </a:outerShdw>
          </a:effectLst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520700"/>
            <a:ext cx="17145000" cy="8763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400" y="1003300"/>
            <a:ext cx="16192500" cy="82931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6300" y="520700"/>
            <a:ext cx="6388100" cy="8763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3000" y="787400"/>
            <a:ext cx="330200" cy="330200"/>
          </a:xfrm>
          <a:prstGeom prst="rect">
            <a:avLst/>
          </a:prstGeom>
          <a:effectLst>
            <a:outerShdw dist="30773" dir="2700000">
              <a:srgbClr val="000000">
                <a:alpha val="100000"/>
              </a:srgbClr>
            </a:outerShdw>
          </a:effectLst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22100" y="787400"/>
            <a:ext cx="330200" cy="330200"/>
          </a:xfrm>
          <a:prstGeom prst="rect">
            <a:avLst/>
          </a:prstGeom>
          <a:effectLst>
            <a:outerShdw dist="30773" dir="2700000">
              <a:srgbClr val="000000">
                <a:alpha val="100000"/>
              </a:srgbClr>
            </a:outerShdw>
          </a:effectLst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300000">
            <a:off x="6223000" y="952500"/>
            <a:ext cx="419100" cy="381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20000">
            <a:off x="11722100" y="939800"/>
            <a:ext cx="330200" cy="38100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7264400" y="749300"/>
            <a:ext cx="37465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200" b="0" i="0" u="none" strike="noStrike">
                <a:solidFill>
                  <a:srgbClr val="000000"/>
                </a:solidFill>
                <a:latin typeface="+mj-lt"/>
              </a:rPr>
              <a:t>ALL-IN LESSON</a:t>
            </a: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43700" y="1879600"/>
            <a:ext cx="4838700" cy="59690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6883399" y="1778000"/>
            <a:ext cx="4838135" cy="889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03749"/>
              </a:lnSpc>
            </a:pPr>
            <a:r>
              <a:rPr lang="en-US" sz="5000" i="0" u="none" strike="noStrike" dirty="0">
                <a:solidFill>
                  <a:srgbClr val="000000"/>
                </a:solidFill>
                <a:latin typeface="Abadi" panose="020B0604020104020204" pitchFamily="34" charset="0"/>
              </a:rPr>
              <a:t>07. </a:t>
            </a:r>
            <a:r>
              <a:rPr lang="en-US" sz="4000" i="0" u="none" strike="noStrike" dirty="0">
                <a:solidFill>
                  <a:srgbClr val="000000"/>
                </a:solidFill>
                <a:latin typeface="Abadi" panose="020B0604020104020204" pitchFamily="34" charset="0"/>
              </a:rPr>
              <a:t>Scheduled Plans</a:t>
            </a:r>
          </a:p>
        </p:txBody>
      </p:sp>
      <p:graphicFrame>
        <p:nvGraphicFramePr>
          <p:cNvPr id="15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051073"/>
              </p:ext>
            </p:extLst>
          </p:nvPr>
        </p:nvGraphicFramePr>
        <p:xfrm>
          <a:off x="5058344" y="3155616"/>
          <a:ext cx="8209412" cy="5321300"/>
        </p:xfrm>
        <a:graphic>
          <a:graphicData uri="http://schemas.openxmlformats.org/drawingml/2006/table">
            <a:tbl>
              <a:tblPr/>
              <a:tblGrid>
                <a:gridCol w="22456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18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818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endParaRPr lang="ko-KR" b="1" dirty="0">
                        <a:latin typeface="+mj-lt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D9E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899"/>
                        </a:lnSpc>
                        <a:defRPr/>
                      </a:pPr>
                      <a:r>
                        <a:rPr lang="en-US" sz="21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Week 13</a:t>
                      </a:r>
                      <a:endParaRPr lang="en-US" sz="1100" b="1" dirty="0">
                        <a:latin typeface="+mj-lt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D9E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899"/>
                        </a:lnSpc>
                        <a:defRPr/>
                      </a:pPr>
                      <a:r>
                        <a:rPr lang="en-US" sz="21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Week 14</a:t>
                      </a:r>
                      <a:endParaRPr lang="en-US" sz="1100" b="1" dirty="0">
                        <a:latin typeface="+mj-lt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D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7400">
                <a:tc rowSpan="2">
                  <a:txBody>
                    <a:bodyPr/>
                    <a:lstStyle/>
                    <a:p>
                      <a:pPr lvl="0" algn="ctr">
                        <a:lnSpc>
                          <a:spcPct val="107899"/>
                        </a:lnSpc>
                        <a:defRPr/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Frontend</a:t>
                      </a:r>
                      <a:endParaRPr lang="en-US" sz="1100" b="1" dirty="0">
                        <a:latin typeface="+mj-lt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2000" b="0" dirty="0">
                          <a:latin typeface="Abadi" panose="020B0604020104020204" pitchFamily="34" charset="0"/>
                        </a:rPr>
                        <a:t>Finish up </a:t>
                      </a:r>
                    </a:p>
                    <a:p>
                      <a:pPr algn="ctr"/>
                      <a:r>
                        <a:rPr lang="en-US" altLang="ko-KR" sz="2000" b="0" dirty="0">
                          <a:latin typeface="Abadi" panose="020B0604020104020204" pitchFamily="34" charset="0"/>
                        </a:rPr>
                        <a:t>Student / Parent pages</a:t>
                      </a:r>
                      <a:endParaRPr lang="ko-KR" sz="2000" b="0" dirty="0">
                        <a:latin typeface="Abadi" panose="020B0604020104020204" pitchFamily="34" charset="0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sz="2000" b="0" dirty="0">
                        <a:latin typeface="Abadi" panose="020B0604020104020204" pitchFamily="34" charset="0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9000">
                <a:tc vMerge="1">
                  <a:txBody>
                    <a:bodyPr/>
                    <a:lstStyle/>
                    <a:p>
                      <a:endParaRPr lang="ko-KR" dirty="0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sz="2000" b="0" dirty="0">
                        <a:latin typeface="Abadi" panose="020B0604020104020204" pitchFamily="34" charset="0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sz="2000" b="0" dirty="0">
                        <a:latin typeface="Abadi" panose="020B0604020104020204" pitchFamily="34" charset="0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7400">
                <a:tc rowSpan="2">
                  <a:txBody>
                    <a:bodyPr/>
                    <a:lstStyle/>
                    <a:p>
                      <a:pPr lvl="0" algn="ctr">
                        <a:lnSpc>
                          <a:spcPct val="107899"/>
                        </a:lnSpc>
                        <a:defRPr/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Backend</a:t>
                      </a:r>
                      <a:endParaRPr lang="en-US" sz="1100" b="1" dirty="0">
                        <a:latin typeface="+mj-lt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2000" b="0" dirty="0">
                          <a:latin typeface="Abadi" panose="020B0604020104020204" pitchFamily="34" charset="0"/>
                        </a:rPr>
                        <a:t>Link APIs with FE</a:t>
                      </a: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sz="2000" b="0" dirty="0">
                        <a:latin typeface="Abadi" panose="020B0604020104020204" pitchFamily="34" charset="0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7400">
                <a:tc vMerge="1">
                  <a:txBody>
                    <a:bodyPr/>
                    <a:lstStyle/>
                    <a:p>
                      <a:pPr lvl="0" algn="ctr">
                        <a:lnSpc>
                          <a:spcPct val="107899"/>
                        </a:lnSpc>
                        <a:defRPr/>
                      </a:pPr>
                      <a:endParaRPr lang="en-US" sz="1100" b="1" dirty="0">
                        <a:latin typeface="+mj-lt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sz="2000" b="0" dirty="0">
                        <a:latin typeface="Abadi" panose="020B0604020104020204" pitchFamily="34" charset="0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sz="2000" b="0" dirty="0">
                        <a:latin typeface="Abadi" panose="020B0604020104020204" pitchFamily="34" charset="0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96264"/>
                  </a:ext>
                </a:extLst>
              </a:tr>
              <a:tr h="787400">
                <a:tc rowSpan="2">
                  <a:txBody>
                    <a:bodyPr/>
                    <a:lstStyle/>
                    <a:p>
                      <a:pPr lvl="0" algn="ctr">
                        <a:lnSpc>
                          <a:spcPct val="107899"/>
                        </a:lnSpc>
                        <a:defRPr/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Beta Version</a:t>
                      </a:r>
                      <a:endParaRPr lang="en-US" sz="1100" b="1" dirty="0">
                        <a:latin typeface="+mj-lt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badi" panose="020B0604020104020204" pitchFamily="34" charset="0"/>
                        </a:rPr>
                        <a:t>Beta Testing</a:t>
                      </a:r>
                      <a:endParaRPr lang="en-US" sz="1100" b="0" dirty="0">
                        <a:latin typeface="Abadi" panose="020B0604020104020204" pitchFamily="34" charset="0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CC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C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874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lnSpc>
                          <a:spcPct val="107899"/>
                        </a:lnSpc>
                        <a:defRPr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badi" panose="020B0604020104020204" pitchFamily="34" charset="0"/>
                        </a:rPr>
                        <a:t>Debugging</a:t>
                      </a:r>
                      <a:endParaRPr lang="en-US" sz="1100" b="0" dirty="0">
                        <a:latin typeface="Abadi" panose="020B0604020104020204" pitchFamily="34" charset="0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CC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C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520700"/>
            <a:ext cx="17145000" cy="9245600"/>
          </a:xfrm>
          <a:prstGeom prst="rect">
            <a:avLst/>
          </a:prstGeom>
          <a:effectLst>
            <a:outerShdw dist="71071" dir="2700000">
              <a:srgbClr val="000000">
                <a:alpha val="100000"/>
              </a:srgbClr>
            </a:outerShdw>
          </a:effectLst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520700"/>
            <a:ext cx="17145000" cy="8763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100" y="1003300"/>
            <a:ext cx="16192500" cy="82931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6300" y="520700"/>
            <a:ext cx="6388100" cy="8763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3000" y="787400"/>
            <a:ext cx="330200" cy="330200"/>
          </a:xfrm>
          <a:prstGeom prst="rect">
            <a:avLst/>
          </a:prstGeom>
          <a:effectLst>
            <a:outerShdw dist="30773" dir="2700000">
              <a:srgbClr val="000000">
                <a:alpha val="100000"/>
              </a:srgbClr>
            </a:outerShdw>
          </a:effectLst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22100" y="787400"/>
            <a:ext cx="330200" cy="330200"/>
          </a:xfrm>
          <a:prstGeom prst="rect">
            <a:avLst/>
          </a:prstGeom>
          <a:effectLst>
            <a:outerShdw dist="30773" dir="2700000">
              <a:srgbClr val="000000">
                <a:alpha val="100000"/>
              </a:srgbClr>
            </a:outerShdw>
          </a:effectLst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20000">
            <a:off x="6223000" y="939800"/>
            <a:ext cx="330200" cy="381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20000">
            <a:off x="11722100" y="939800"/>
            <a:ext cx="330200" cy="381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1400" y="8343900"/>
            <a:ext cx="16192500" cy="939800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7797800" y="749300"/>
            <a:ext cx="26924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200" b="0" i="0" u="none" strike="noStrike">
                <a:solidFill>
                  <a:srgbClr val="000000"/>
                </a:solidFill>
                <a:latin typeface="+mj-lt"/>
              </a:rPr>
              <a:t>ALL-IN LESSON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832100" y="4140200"/>
            <a:ext cx="12611100" cy="2133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83000"/>
              </a:lnSpc>
            </a:pPr>
            <a:r>
              <a:rPr lang="en-US" sz="12000" b="0" i="0" u="none" strike="noStrike">
                <a:solidFill>
                  <a:srgbClr val="000000"/>
                </a:solidFill>
                <a:latin typeface="+mj-lt"/>
              </a:rPr>
              <a:t>THANK YOU.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552700" y="8585200"/>
            <a:ext cx="131699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400" b="0" i="0" u="none" strike="noStrike" spc="100">
                <a:solidFill>
                  <a:srgbClr val="000000"/>
                </a:solidFill>
                <a:latin typeface="+mj-lt"/>
              </a:rPr>
              <a:t>Team_D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C68283-0B3C-7025-D62E-2C0A91350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DA51E9A8-28CF-7554-107F-1282E83B7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520700"/>
            <a:ext cx="17145000" cy="9245600"/>
          </a:xfrm>
          <a:prstGeom prst="rect">
            <a:avLst/>
          </a:prstGeom>
          <a:effectLst>
            <a:outerShdw dist="71071" dir="2700000">
              <a:srgbClr val="000000">
                <a:alpha val="100000"/>
              </a:srgbClr>
            </a:outerShdw>
          </a:effectLst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01BE6D90-98D9-11ED-8B12-E9CC57B8B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520700"/>
            <a:ext cx="17145000" cy="8763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ADDE3C2E-E35D-6346-DC22-FABFE30BD3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150" y="1102537"/>
            <a:ext cx="16192500" cy="829310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7C766517-2A56-2BC0-6DD2-294FFC51E5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2600" y="2374900"/>
            <a:ext cx="5994400" cy="59690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B2BEEB9B-0380-5732-B537-02781C06A2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6300" y="520700"/>
            <a:ext cx="6388100" cy="876300"/>
          </a:xfrm>
          <a:prstGeom prst="rect">
            <a:avLst/>
          </a:prstGeom>
        </p:spPr>
      </p:pic>
      <p:grpSp>
        <p:nvGrpSpPr>
          <p:cNvPr id="7" name="Group 7">
            <a:extLst>
              <a:ext uri="{FF2B5EF4-FFF2-40B4-BE49-F238E27FC236}">
                <a16:creationId xmlns:a16="http://schemas.microsoft.com/office/drawing/2014/main" id="{E5F4ACA1-A06B-6316-507C-4411E6B98DAC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8" name="Picture 8">
            <a:extLst>
              <a:ext uri="{FF2B5EF4-FFF2-40B4-BE49-F238E27FC236}">
                <a16:creationId xmlns:a16="http://schemas.microsoft.com/office/drawing/2014/main" id="{5A42CB8D-837F-3C59-E159-43551E073E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3000" y="787400"/>
            <a:ext cx="330200" cy="330200"/>
          </a:xfrm>
          <a:prstGeom prst="rect">
            <a:avLst/>
          </a:prstGeom>
          <a:effectLst>
            <a:outerShdw dist="30773" dir="2700000">
              <a:srgbClr val="000000">
                <a:alpha val="100000"/>
              </a:srgbClr>
            </a:outerShdw>
          </a:effectLst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1F2ACFDE-DB34-D2FA-02AC-6D3DB05767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22100" y="787400"/>
            <a:ext cx="330200" cy="330200"/>
          </a:xfrm>
          <a:prstGeom prst="rect">
            <a:avLst/>
          </a:prstGeom>
          <a:effectLst>
            <a:outerShdw dist="30773" dir="2700000">
              <a:srgbClr val="000000">
                <a:alpha val="100000"/>
              </a:srgbClr>
            </a:outerShdw>
          </a:effectLst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93FEF03A-3B24-6D59-BC50-3961D3D597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20000">
            <a:off x="6223000" y="939800"/>
            <a:ext cx="330200" cy="38100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F98D1F21-2DFE-7E7E-2D1A-8575580C75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20000">
            <a:off x="11722100" y="939800"/>
            <a:ext cx="330200" cy="38100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27787E64-351C-657D-71CC-0619A3F7B39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80500" y="2753353"/>
            <a:ext cx="762000" cy="571500"/>
          </a:xfrm>
          <a:prstGeom prst="rect">
            <a:avLst/>
          </a:prstGeom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331C1079-211E-CDF9-6290-6A402E50C07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80500" y="3685179"/>
            <a:ext cx="762000" cy="571500"/>
          </a:xfrm>
          <a:prstGeom prst="rect">
            <a:avLst/>
          </a:prstGeom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84A7E244-8669-B7A6-B0E9-C2D807A2876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80500" y="4599543"/>
            <a:ext cx="762000" cy="571500"/>
          </a:xfrm>
          <a:prstGeom prst="rect">
            <a:avLst/>
          </a:prstGeom>
        </p:spPr>
      </p:pic>
      <p:pic>
        <p:nvPicPr>
          <p:cNvPr id="15" name="Picture 15">
            <a:extLst>
              <a:ext uri="{FF2B5EF4-FFF2-40B4-BE49-F238E27FC236}">
                <a16:creationId xmlns:a16="http://schemas.microsoft.com/office/drawing/2014/main" id="{918AB243-7E83-C158-2A72-E58E983C706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80500" y="6401503"/>
            <a:ext cx="762000" cy="571500"/>
          </a:xfrm>
          <a:prstGeom prst="rect">
            <a:avLst/>
          </a:prstGeom>
        </p:spPr>
      </p:pic>
      <p:pic>
        <p:nvPicPr>
          <p:cNvPr id="16" name="Picture 16">
            <a:extLst>
              <a:ext uri="{FF2B5EF4-FFF2-40B4-BE49-F238E27FC236}">
                <a16:creationId xmlns:a16="http://schemas.microsoft.com/office/drawing/2014/main" id="{24D48F28-7FD3-B728-53F2-FB8247875C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80500" y="7315200"/>
            <a:ext cx="762000" cy="571500"/>
          </a:xfrm>
          <a:prstGeom prst="rect">
            <a:avLst/>
          </a:prstGeom>
        </p:spPr>
      </p:pic>
      <p:sp>
        <p:nvSpPr>
          <p:cNvPr id="18" name="TextBox 18">
            <a:extLst>
              <a:ext uri="{FF2B5EF4-FFF2-40B4-BE49-F238E27FC236}">
                <a16:creationId xmlns:a16="http://schemas.microsoft.com/office/drawing/2014/main" id="{1B272AB5-0FEA-A4DB-BFB3-1EDE82A87C27}"/>
              </a:ext>
            </a:extLst>
          </p:cNvPr>
          <p:cNvSpPr txBox="1"/>
          <p:nvPr/>
        </p:nvSpPr>
        <p:spPr>
          <a:xfrm>
            <a:off x="9086850" y="2677153"/>
            <a:ext cx="749300" cy="495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66000"/>
              </a:lnSpc>
            </a:pPr>
            <a:r>
              <a:rPr lang="en-US" sz="2800" b="0" i="0" u="none" strike="noStrike" dirty="0">
                <a:solidFill>
                  <a:srgbClr val="000000"/>
                </a:solidFill>
                <a:latin typeface="+mj-lt"/>
              </a:rPr>
              <a:t>1</a:t>
            </a:r>
          </a:p>
        </p:txBody>
      </p:sp>
      <p:sp>
        <p:nvSpPr>
          <p:cNvPr id="19" name="TextBox 19">
            <a:extLst>
              <a:ext uri="{FF2B5EF4-FFF2-40B4-BE49-F238E27FC236}">
                <a16:creationId xmlns:a16="http://schemas.microsoft.com/office/drawing/2014/main" id="{385FAD6E-05FC-768A-9103-04AE71FFF656}"/>
              </a:ext>
            </a:extLst>
          </p:cNvPr>
          <p:cNvSpPr txBox="1"/>
          <p:nvPr/>
        </p:nvSpPr>
        <p:spPr>
          <a:xfrm>
            <a:off x="9086850" y="3595817"/>
            <a:ext cx="749300" cy="495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66000"/>
              </a:lnSpc>
            </a:pPr>
            <a:r>
              <a:rPr lang="en-US" sz="2800" b="0" i="0" u="none" strike="noStrike" dirty="0">
                <a:solidFill>
                  <a:srgbClr val="000000"/>
                </a:solidFill>
                <a:latin typeface="+mj-lt"/>
              </a:rPr>
              <a:t>2</a:t>
            </a:r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AD1F2970-CC16-D05D-635F-D2BA3B68896A}"/>
              </a:ext>
            </a:extLst>
          </p:cNvPr>
          <p:cNvSpPr txBox="1"/>
          <p:nvPr/>
        </p:nvSpPr>
        <p:spPr>
          <a:xfrm>
            <a:off x="9086850" y="4514481"/>
            <a:ext cx="749300" cy="495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66000"/>
              </a:lnSpc>
            </a:pPr>
            <a:r>
              <a:rPr lang="en-US" sz="2800" b="0" i="0" u="none" strike="noStrike" dirty="0">
                <a:solidFill>
                  <a:srgbClr val="000000"/>
                </a:solidFill>
                <a:latin typeface="+mj-lt"/>
              </a:rPr>
              <a:t>3</a:t>
            </a:r>
          </a:p>
        </p:txBody>
      </p:sp>
      <p:sp>
        <p:nvSpPr>
          <p:cNvPr id="21" name="TextBox 21">
            <a:extLst>
              <a:ext uri="{FF2B5EF4-FFF2-40B4-BE49-F238E27FC236}">
                <a16:creationId xmlns:a16="http://schemas.microsoft.com/office/drawing/2014/main" id="{E601B89C-CAFC-E73B-86E7-5B40CFC0377B}"/>
              </a:ext>
            </a:extLst>
          </p:cNvPr>
          <p:cNvSpPr txBox="1"/>
          <p:nvPr/>
        </p:nvSpPr>
        <p:spPr>
          <a:xfrm>
            <a:off x="9086850" y="6351809"/>
            <a:ext cx="749300" cy="495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66000"/>
              </a:lnSpc>
            </a:pPr>
            <a:r>
              <a:rPr lang="en-US" sz="2800" dirty="0">
                <a:solidFill>
                  <a:srgbClr val="000000"/>
                </a:solidFill>
                <a:latin typeface="+mj-lt"/>
              </a:rPr>
              <a:t>5</a:t>
            </a:r>
            <a:endParaRPr lang="en-US" sz="2800" b="0" i="0" u="none" strike="noStrike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2" name="TextBox 22">
            <a:extLst>
              <a:ext uri="{FF2B5EF4-FFF2-40B4-BE49-F238E27FC236}">
                <a16:creationId xmlns:a16="http://schemas.microsoft.com/office/drawing/2014/main" id="{D4A33DCD-D9A4-714F-6AB5-FA367FB6B4F5}"/>
              </a:ext>
            </a:extLst>
          </p:cNvPr>
          <p:cNvSpPr txBox="1"/>
          <p:nvPr/>
        </p:nvSpPr>
        <p:spPr>
          <a:xfrm>
            <a:off x="9086850" y="7270473"/>
            <a:ext cx="749300" cy="495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66000"/>
              </a:lnSpc>
            </a:pPr>
            <a:r>
              <a:rPr lang="en-US" sz="2800" dirty="0">
                <a:solidFill>
                  <a:srgbClr val="000000"/>
                </a:solidFill>
                <a:latin typeface="+mj-lt"/>
              </a:rPr>
              <a:t>6</a:t>
            </a:r>
            <a:endParaRPr lang="en-US" sz="2800" b="0" i="0" u="none" strike="noStrike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4" name="TextBox 24">
            <a:extLst>
              <a:ext uri="{FF2B5EF4-FFF2-40B4-BE49-F238E27FC236}">
                <a16:creationId xmlns:a16="http://schemas.microsoft.com/office/drawing/2014/main" id="{A4661D0B-6203-915B-32DF-8A320E96A614}"/>
              </a:ext>
            </a:extLst>
          </p:cNvPr>
          <p:cNvSpPr txBox="1"/>
          <p:nvPr/>
        </p:nvSpPr>
        <p:spPr>
          <a:xfrm>
            <a:off x="10042700" y="2606268"/>
            <a:ext cx="6480000" cy="720000"/>
          </a:xfrm>
          <a:prstGeom prst="rect">
            <a:avLst/>
          </a:prstGeom>
        </p:spPr>
        <p:txBody>
          <a:bodyPr lIns="144000" tIns="0" rIns="0" bIns="0" rtlCol="0" anchor="ctr"/>
          <a:lstStyle/>
          <a:p>
            <a:pPr>
              <a:lnSpc>
                <a:spcPct val="99600"/>
              </a:lnSpc>
            </a:pPr>
            <a:r>
              <a:rPr lang="en-US" altLang="ko-KR" sz="3600" b="0" i="0" u="none" strike="noStrike" dirty="0">
                <a:solidFill>
                  <a:srgbClr val="000000"/>
                </a:solidFill>
                <a:latin typeface="+mj-lt"/>
              </a:rPr>
              <a:t>Objective &amp; Goals</a:t>
            </a:r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id="{70CA50DF-6C77-95B6-2228-7A12AFCA8A54}"/>
              </a:ext>
            </a:extLst>
          </p:cNvPr>
          <p:cNvSpPr txBox="1"/>
          <p:nvPr/>
        </p:nvSpPr>
        <p:spPr>
          <a:xfrm>
            <a:off x="10080000" y="4504209"/>
            <a:ext cx="6480000" cy="720000"/>
          </a:xfrm>
          <a:prstGeom prst="rect">
            <a:avLst/>
          </a:prstGeom>
        </p:spPr>
        <p:txBody>
          <a:bodyPr lIns="144000" tIns="0" rIns="0" bIns="0" rtlCol="0" anchor="ctr"/>
          <a:lstStyle/>
          <a:p>
            <a:pPr lvl="0" algn="l">
              <a:lnSpc>
                <a:spcPct val="103749"/>
              </a:lnSpc>
            </a:pPr>
            <a:r>
              <a:rPr lang="en-US" altLang="ko-KR" sz="3600" b="0" i="0" u="none" strike="noStrike" dirty="0">
                <a:solidFill>
                  <a:srgbClr val="000000"/>
                </a:solidFill>
                <a:latin typeface="+mj-lt"/>
              </a:rPr>
              <a:t>Role Distribution</a:t>
            </a:r>
          </a:p>
        </p:txBody>
      </p:sp>
      <p:sp>
        <p:nvSpPr>
          <p:cNvPr id="27" name="TextBox 27">
            <a:extLst>
              <a:ext uri="{FF2B5EF4-FFF2-40B4-BE49-F238E27FC236}">
                <a16:creationId xmlns:a16="http://schemas.microsoft.com/office/drawing/2014/main" id="{8F8ACD47-0742-CAB8-DF99-745DE3BF6D1F}"/>
              </a:ext>
            </a:extLst>
          </p:cNvPr>
          <p:cNvSpPr txBox="1"/>
          <p:nvPr/>
        </p:nvSpPr>
        <p:spPr>
          <a:xfrm>
            <a:off x="10074784" y="6216606"/>
            <a:ext cx="6480000" cy="720000"/>
          </a:xfrm>
          <a:prstGeom prst="rect">
            <a:avLst/>
          </a:prstGeom>
        </p:spPr>
        <p:txBody>
          <a:bodyPr lIns="144000" tIns="0" rIns="0" bIns="0" rtlCol="0" anchor="ctr"/>
          <a:lstStyle/>
          <a:p>
            <a:pPr lvl="0" algn="l">
              <a:lnSpc>
                <a:spcPct val="166000"/>
              </a:lnSpc>
            </a:pPr>
            <a:r>
              <a:rPr lang="en-US" sz="3500" b="0" i="0" u="none" strike="noStrike" dirty="0">
                <a:solidFill>
                  <a:srgbClr val="000000"/>
                </a:solidFill>
                <a:latin typeface="+mj-lt"/>
              </a:rPr>
              <a:t>Challenges &amp; Limitations</a:t>
            </a:r>
          </a:p>
        </p:txBody>
      </p:sp>
      <p:sp>
        <p:nvSpPr>
          <p:cNvPr id="28" name="TextBox 28">
            <a:extLst>
              <a:ext uri="{FF2B5EF4-FFF2-40B4-BE49-F238E27FC236}">
                <a16:creationId xmlns:a16="http://schemas.microsoft.com/office/drawing/2014/main" id="{41EDB7FE-E240-3C94-1A85-63A2CC7063B2}"/>
              </a:ext>
            </a:extLst>
          </p:cNvPr>
          <p:cNvSpPr txBox="1"/>
          <p:nvPr/>
        </p:nvSpPr>
        <p:spPr>
          <a:xfrm>
            <a:off x="10074784" y="7135270"/>
            <a:ext cx="6480000" cy="720000"/>
          </a:xfrm>
          <a:prstGeom prst="rect">
            <a:avLst/>
          </a:prstGeom>
        </p:spPr>
        <p:txBody>
          <a:bodyPr lIns="144000" tIns="0" rIns="0" bIns="0" rtlCol="0" anchor="ctr"/>
          <a:lstStyle/>
          <a:p>
            <a:pPr lvl="0" algn="l">
              <a:lnSpc>
                <a:spcPct val="166000"/>
              </a:lnSpc>
            </a:pPr>
            <a:r>
              <a:rPr lang="en-US" sz="3500" b="0" i="0" u="none" strike="noStrike" dirty="0">
                <a:solidFill>
                  <a:srgbClr val="000000"/>
                </a:solidFill>
                <a:latin typeface="+mj-lt"/>
              </a:rPr>
              <a:t>Scheduled Plans </a:t>
            </a:r>
          </a:p>
        </p:txBody>
      </p:sp>
      <p:sp>
        <p:nvSpPr>
          <p:cNvPr id="29" name="TextBox 29">
            <a:extLst>
              <a:ext uri="{FF2B5EF4-FFF2-40B4-BE49-F238E27FC236}">
                <a16:creationId xmlns:a16="http://schemas.microsoft.com/office/drawing/2014/main" id="{3C43991C-C0FA-2035-4FAE-239DA56507AE}"/>
              </a:ext>
            </a:extLst>
          </p:cNvPr>
          <p:cNvSpPr txBox="1"/>
          <p:nvPr/>
        </p:nvSpPr>
        <p:spPr>
          <a:xfrm>
            <a:off x="7264400" y="749300"/>
            <a:ext cx="37465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200" b="0" i="0" u="none" strike="noStrike">
                <a:solidFill>
                  <a:srgbClr val="000000"/>
                </a:solidFill>
                <a:latin typeface="+mj-lt"/>
              </a:rPr>
              <a:t>ALL-IN LESSON</a:t>
            </a:r>
          </a:p>
        </p:txBody>
      </p:sp>
      <p:sp>
        <p:nvSpPr>
          <p:cNvPr id="30" name="TextBox 30">
            <a:extLst>
              <a:ext uri="{FF2B5EF4-FFF2-40B4-BE49-F238E27FC236}">
                <a16:creationId xmlns:a16="http://schemas.microsoft.com/office/drawing/2014/main" id="{4DD194AF-61F1-6583-4D69-9AB216B86087}"/>
              </a:ext>
            </a:extLst>
          </p:cNvPr>
          <p:cNvSpPr txBox="1"/>
          <p:nvPr/>
        </p:nvSpPr>
        <p:spPr>
          <a:xfrm>
            <a:off x="1955800" y="1943100"/>
            <a:ext cx="7442200" cy="1422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8810"/>
              </a:lnSpc>
            </a:pPr>
            <a:r>
              <a:rPr lang="en-US" sz="8000" b="0" i="0" u="none" strike="noStrike">
                <a:solidFill>
                  <a:srgbClr val="000000"/>
                </a:solidFill>
                <a:latin typeface="+mj-lt"/>
              </a:rPr>
              <a:t>CONTENTS</a:t>
            </a:r>
          </a:p>
        </p:txBody>
      </p:sp>
      <p:sp>
        <p:nvSpPr>
          <p:cNvPr id="31" name="TextBox 31">
            <a:extLst>
              <a:ext uri="{FF2B5EF4-FFF2-40B4-BE49-F238E27FC236}">
                <a16:creationId xmlns:a16="http://schemas.microsoft.com/office/drawing/2014/main" id="{33F5634A-6B5E-8000-EAD8-9A84C7B6BFE3}"/>
              </a:ext>
            </a:extLst>
          </p:cNvPr>
          <p:cNvSpPr txBox="1"/>
          <p:nvPr/>
        </p:nvSpPr>
        <p:spPr>
          <a:xfrm>
            <a:off x="10080000" y="3588076"/>
            <a:ext cx="6480000" cy="720000"/>
          </a:xfrm>
          <a:prstGeom prst="rect">
            <a:avLst/>
          </a:prstGeom>
        </p:spPr>
        <p:txBody>
          <a:bodyPr lIns="144000" tIns="0" rIns="0" bIns="0" rtlCol="0" anchor="ctr"/>
          <a:lstStyle/>
          <a:p>
            <a:pPr>
              <a:lnSpc>
                <a:spcPct val="99600"/>
              </a:lnSpc>
            </a:pPr>
            <a:r>
              <a:rPr lang="en-US" altLang="ko-KR" sz="3600" dirty="0">
                <a:latin typeface="+mj-lt"/>
              </a:rPr>
              <a:t>Weekly Progress</a:t>
            </a:r>
            <a:endParaRPr lang="en-US" altLang="ko-KR" sz="3600" b="0" i="0" u="none" strike="noStrike" dirty="0">
              <a:solidFill>
                <a:srgbClr val="000000"/>
              </a:solidFill>
              <a:latin typeface="+mj-lt"/>
            </a:endParaRPr>
          </a:p>
        </p:txBody>
      </p:sp>
      <p:pic>
        <p:nvPicPr>
          <p:cNvPr id="32" name="Picture 14">
            <a:extLst>
              <a:ext uri="{FF2B5EF4-FFF2-40B4-BE49-F238E27FC236}">
                <a16:creationId xmlns:a16="http://schemas.microsoft.com/office/drawing/2014/main" id="{C2DABDB9-95A5-E32A-ED34-08DA756357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80500" y="5513240"/>
            <a:ext cx="762000" cy="571500"/>
          </a:xfrm>
          <a:prstGeom prst="rect">
            <a:avLst/>
          </a:prstGeom>
        </p:spPr>
      </p:pic>
      <p:sp>
        <p:nvSpPr>
          <p:cNvPr id="33" name="TextBox 25">
            <a:extLst>
              <a:ext uri="{FF2B5EF4-FFF2-40B4-BE49-F238E27FC236}">
                <a16:creationId xmlns:a16="http://schemas.microsoft.com/office/drawing/2014/main" id="{3FC57F48-43EA-BCAD-F8AA-3DF67D1346D4}"/>
              </a:ext>
            </a:extLst>
          </p:cNvPr>
          <p:cNvSpPr txBox="1"/>
          <p:nvPr/>
        </p:nvSpPr>
        <p:spPr>
          <a:xfrm>
            <a:off x="10074784" y="5420342"/>
            <a:ext cx="6480000" cy="720000"/>
          </a:xfrm>
          <a:prstGeom prst="rect">
            <a:avLst/>
          </a:prstGeom>
        </p:spPr>
        <p:txBody>
          <a:bodyPr lIns="14400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altLang="ko-KR" sz="3600" dirty="0">
                <a:solidFill>
                  <a:srgbClr val="000000"/>
                </a:solidFill>
                <a:latin typeface="+mj-lt"/>
              </a:rPr>
              <a:t>Demo</a:t>
            </a:r>
            <a:r>
              <a:rPr lang="ko-KR" altLang="en-US" sz="3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3600" dirty="0">
                <a:solidFill>
                  <a:srgbClr val="000000"/>
                </a:solidFill>
                <a:latin typeface="+mj-lt"/>
              </a:rPr>
              <a:t>Videos</a:t>
            </a:r>
            <a:r>
              <a:rPr lang="ko-KR" altLang="en-US" sz="3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3600" dirty="0">
                <a:solidFill>
                  <a:srgbClr val="000000"/>
                </a:solidFill>
                <a:latin typeface="+mj-lt"/>
              </a:rPr>
              <a:t>&amp;</a:t>
            </a:r>
            <a:r>
              <a:rPr lang="ko-KR" altLang="en-US" sz="3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3600" dirty="0">
                <a:solidFill>
                  <a:srgbClr val="000000"/>
                </a:solidFill>
                <a:latin typeface="+mj-lt"/>
              </a:rPr>
              <a:t>Features</a:t>
            </a:r>
            <a:r>
              <a:rPr lang="en-US" altLang="ko-KR" sz="3600" b="0" i="0" u="none" strike="noStrike" dirty="0">
                <a:solidFill>
                  <a:srgbClr val="000000"/>
                </a:solidFill>
                <a:latin typeface="+mj-lt"/>
              </a:rPr>
              <a:t> </a:t>
            </a:r>
          </a:p>
        </p:txBody>
      </p:sp>
      <p:sp>
        <p:nvSpPr>
          <p:cNvPr id="34" name="TextBox 20">
            <a:extLst>
              <a:ext uri="{FF2B5EF4-FFF2-40B4-BE49-F238E27FC236}">
                <a16:creationId xmlns:a16="http://schemas.microsoft.com/office/drawing/2014/main" id="{5A50A03F-C68B-DF64-3B74-A6054AD177F1}"/>
              </a:ext>
            </a:extLst>
          </p:cNvPr>
          <p:cNvSpPr txBox="1"/>
          <p:nvPr/>
        </p:nvSpPr>
        <p:spPr>
          <a:xfrm>
            <a:off x="9086850" y="5433145"/>
            <a:ext cx="749300" cy="495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66000"/>
              </a:lnSpc>
            </a:pPr>
            <a:r>
              <a:rPr lang="en-US" sz="2800" dirty="0">
                <a:solidFill>
                  <a:srgbClr val="000000"/>
                </a:solidFill>
                <a:latin typeface="+mj-lt"/>
              </a:rPr>
              <a:t>4</a:t>
            </a:r>
            <a:endParaRPr lang="en-US" sz="2800" b="0" i="0" u="none" strike="noStrike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61382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520700"/>
            <a:ext cx="17145000" cy="9245600"/>
          </a:xfrm>
          <a:prstGeom prst="rect">
            <a:avLst/>
          </a:prstGeom>
          <a:effectLst>
            <a:outerShdw dist="71071" dir="2700000">
              <a:srgbClr val="000000">
                <a:alpha val="100000"/>
              </a:srgbClr>
            </a:outerShdw>
          </a:effectLst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520700"/>
            <a:ext cx="17145000" cy="8763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400" y="1003300"/>
            <a:ext cx="16192500" cy="82931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6300" y="520700"/>
            <a:ext cx="6388100" cy="8763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3000" y="787400"/>
            <a:ext cx="330200" cy="330200"/>
          </a:xfrm>
          <a:prstGeom prst="rect">
            <a:avLst/>
          </a:prstGeom>
          <a:effectLst>
            <a:outerShdw dist="30773" dir="2700000">
              <a:srgbClr val="000000">
                <a:alpha val="100000"/>
              </a:srgbClr>
            </a:outerShdw>
          </a:effectLst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22100" y="787400"/>
            <a:ext cx="330200" cy="330200"/>
          </a:xfrm>
          <a:prstGeom prst="rect">
            <a:avLst/>
          </a:prstGeom>
          <a:effectLst>
            <a:outerShdw dist="30773" dir="2700000">
              <a:srgbClr val="000000">
                <a:alpha val="100000"/>
              </a:srgbClr>
            </a:outerShdw>
          </a:effectLst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300000">
            <a:off x="6223000" y="952500"/>
            <a:ext cx="419100" cy="381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20000">
            <a:off x="11722100" y="939800"/>
            <a:ext cx="330200" cy="38100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7264400" y="749300"/>
            <a:ext cx="37465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200" b="0" i="0" u="none" strike="noStrike">
                <a:solidFill>
                  <a:srgbClr val="000000"/>
                </a:solidFill>
                <a:latin typeface="Geologica Roman SemiBold"/>
              </a:rPr>
              <a:t>ALL-IN LESSON</a:t>
            </a: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08700" y="2171700"/>
            <a:ext cx="1854200" cy="5080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08700" y="3860800"/>
            <a:ext cx="1854200" cy="5080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08700" y="5524500"/>
            <a:ext cx="1854200" cy="5080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23000" y="3492500"/>
            <a:ext cx="10185400" cy="127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23000" y="5130800"/>
            <a:ext cx="10185400" cy="127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03400" y="3048000"/>
            <a:ext cx="2235200" cy="5969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38400" y="3657600"/>
            <a:ext cx="1295400" cy="596900"/>
          </a:xfrm>
          <a:prstGeom prst="rect">
            <a:avLst/>
          </a:prstGeom>
        </p:spPr>
      </p:pic>
      <p:sp>
        <p:nvSpPr>
          <p:cNvPr id="20" name="TextBox 20"/>
          <p:cNvSpPr txBox="1"/>
          <p:nvPr/>
        </p:nvSpPr>
        <p:spPr>
          <a:xfrm>
            <a:off x="6032500" y="2235200"/>
            <a:ext cx="20066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0390"/>
              </a:lnSpc>
            </a:pPr>
            <a:r>
              <a:rPr lang="en-US" sz="2200" b="0" i="0" u="none" strike="noStrike">
                <a:solidFill>
                  <a:srgbClr val="000000"/>
                </a:solidFill>
                <a:latin typeface="Pretendard SemiBold"/>
              </a:rPr>
              <a:t>Why?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8496300" y="2209800"/>
            <a:ext cx="80391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0390"/>
              </a:lnSpc>
            </a:pPr>
            <a:r>
              <a:rPr lang="en-US" sz="2400" b="0" i="0" u="none" strike="noStrike" dirty="0">
                <a:solidFill>
                  <a:srgbClr val="000000"/>
                </a:solidFill>
                <a:latin typeface="Pretendard Medium"/>
              </a:rPr>
              <a:t>- use </a:t>
            </a:r>
            <a:r>
              <a:rPr lang="en-US" sz="2400" b="1" i="0" u="none" strike="noStrike" dirty="0">
                <a:solidFill>
                  <a:srgbClr val="000000"/>
                </a:solidFill>
                <a:latin typeface="Pretendard Medium"/>
              </a:rPr>
              <a:t>multiple tools for single purpose</a:t>
            </a:r>
            <a:r>
              <a:rPr lang="en-US" sz="2400" b="0" i="0" u="none" strike="noStrike" dirty="0">
                <a:solidFill>
                  <a:srgbClr val="000000"/>
                </a:solidFill>
                <a:latin typeface="Pretendard Medium"/>
              </a:rPr>
              <a:t> of tutoring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8496300" y="2768600"/>
            <a:ext cx="80391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0390"/>
              </a:lnSpc>
            </a:pPr>
            <a:r>
              <a:rPr lang="en-US" sz="2400" b="0" i="0" u="none" strike="noStrike" dirty="0">
                <a:solidFill>
                  <a:srgbClr val="000000"/>
                </a:solidFill>
                <a:latin typeface="Pretendard Medium"/>
              </a:rPr>
              <a:t>- </a:t>
            </a:r>
            <a:r>
              <a:rPr lang="en-US" sz="2400" b="1" i="0" u="none" strike="noStrike" dirty="0">
                <a:solidFill>
                  <a:srgbClr val="000000"/>
                </a:solidFill>
                <a:latin typeface="Pretendard Medium"/>
              </a:rPr>
              <a:t>no integrated management tool</a:t>
            </a:r>
            <a:r>
              <a:rPr lang="en-US" sz="2400" b="0" i="0" u="none" strike="noStrike" dirty="0">
                <a:solidFill>
                  <a:srgbClr val="000000"/>
                </a:solidFill>
                <a:latin typeface="Pretendard Medium"/>
              </a:rPr>
              <a:t> for students or parents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6337300" y="3911600"/>
            <a:ext cx="14097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0390"/>
              </a:lnSpc>
            </a:pPr>
            <a:r>
              <a:rPr lang="en-US" sz="2200" b="0" i="0" u="none" strike="noStrike">
                <a:solidFill>
                  <a:srgbClr val="000000"/>
                </a:solidFill>
                <a:latin typeface="Pretendard SemiBold"/>
              </a:rPr>
              <a:t>What?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6337300" y="5575300"/>
            <a:ext cx="14097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0390"/>
              </a:lnSpc>
            </a:pPr>
            <a:r>
              <a:rPr lang="en-US" sz="2200" b="0" i="0" u="none" strike="noStrike">
                <a:solidFill>
                  <a:srgbClr val="000000"/>
                </a:solidFill>
                <a:latin typeface="Pretendard SemiBold"/>
              </a:rPr>
              <a:t>How?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2006600" y="2197100"/>
            <a:ext cx="3175000" cy="2527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03749"/>
              </a:lnSpc>
            </a:pPr>
            <a:r>
              <a:rPr lang="en-US" sz="5000" b="0" i="0" u="none" strike="noStrike" dirty="0">
                <a:solidFill>
                  <a:srgbClr val="000000"/>
                </a:solidFill>
                <a:latin typeface="SB AggroOTF Light"/>
              </a:rPr>
              <a:t>01.</a:t>
            </a:r>
          </a:p>
          <a:p>
            <a:pPr lvl="0" algn="l">
              <a:lnSpc>
                <a:spcPct val="103749"/>
              </a:lnSpc>
            </a:pPr>
            <a:r>
              <a:rPr lang="en-US" sz="4000" b="0" i="0" u="none" strike="noStrike" dirty="0">
                <a:solidFill>
                  <a:srgbClr val="000000"/>
                </a:solidFill>
                <a:latin typeface="SB AggroOTF Light"/>
              </a:rPr>
              <a:t>Objective </a:t>
            </a:r>
          </a:p>
          <a:p>
            <a:pPr lvl="0" algn="l">
              <a:lnSpc>
                <a:spcPct val="103749"/>
              </a:lnSpc>
            </a:pPr>
            <a:r>
              <a:rPr lang="en-US" sz="4000" b="0" i="0" u="none" strike="noStrike" dirty="0">
                <a:solidFill>
                  <a:srgbClr val="000000"/>
                </a:solidFill>
                <a:latin typeface="SB AggroOTF Light"/>
              </a:rPr>
              <a:t>&amp; Goals</a:t>
            </a:r>
          </a:p>
          <a:p>
            <a:pPr lvl="0" algn="l">
              <a:lnSpc>
                <a:spcPct val="103749"/>
              </a:lnSpc>
            </a:pPr>
            <a:r>
              <a:rPr lang="en-US" sz="2500" b="0" i="0" u="none" strike="noStrike" dirty="0">
                <a:solidFill>
                  <a:srgbClr val="000000"/>
                </a:solidFill>
                <a:latin typeface="SB AggroOTF Light"/>
              </a:rPr>
              <a:t>   (RECAP)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8496300" y="3898900"/>
            <a:ext cx="8039100" cy="901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30310"/>
              </a:lnSpc>
            </a:pPr>
            <a:r>
              <a:rPr lang="en-US" sz="2400" b="0" i="0" u="none" strike="noStrike">
                <a:solidFill>
                  <a:srgbClr val="000000"/>
                </a:solidFill>
                <a:latin typeface="Pretendard Medium"/>
              </a:rPr>
              <a:t>- </a:t>
            </a:r>
            <a:r>
              <a:rPr lang="en-US" sz="2400" b="1" i="0" u="none" strike="noStrike">
                <a:solidFill>
                  <a:srgbClr val="000000"/>
                </a:solidFill>
                <a:latin typeface="Pretendard Medium"/>
              </a:rPr>
              <a:t>all-in-one</a:t>
            </a:r>
            <a:r>
              <a:rPr lang="en-US" sz="2400" b="0" i="0" u="none" strike="noStrike">
                <a:solidFill>
                  <a:srgbClr val="000000"/>
                </a:solidFill>
                <a:latin typeface="Pretendard Medium"/>
              </a:rPr>
              <a:t> web application designed for each roles</a:t>
            </a:r>
          </a:p>
          <a:p>
            <a:pPr lvl="0" algn="l">
              <a:lnSpc>
                <a:spcPct val="130310"/>
              </a:lnSpc>
            </a:pPr>
            <a:r>
              <a:rPr lang="en-US" sz="2400" b="0" i="0" u="none" strike="noStrike">
                <a:solidFill>
                  <a:srgbClr val="000000"/>
                </a:solidFill>
                <a:latin typeface="Pretendard Medium"/>
              </a:rPr>
              <a:t>   (tutors, students, parents)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8534400" y="5524500"/>
            <a:ext cx="8039100" cy="825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0390"/>
              </a:lnSpc>
            </a:pPr>
            <a:r>
              <a:rPr lang="en-US" sz="2400" b="0" i="0" u="none" strike="noStrike">
                <a:solidFill>
                  <a:srgbClr val="000000"/>
                </a:solidFill>
                <a:latin typeface="Pretendard Medium"/>
              </a:rPr>
              <a:t>Tutor - Integrated calendar, multiple students' report, </a:t>
            </a:r>
          </a:p>
          <a:p>
            <a:pPr lvl="0" algn="l">
              <a:lnSpc>
                <a:spcPct val="110390"/>
              </a:lnSpc>
            </a:pPr>
            <a:r>
              <a:rPr lang="en-US" sz="2400" b="0" i="0" u="none" strike="noStrike">
                <a:solidFill>
                  <a:srgbClr val="000000"/>
                </a:solidFill>
                <a:latin typeface="Pretendard Medium"/>
              </a:rPr>
              <a:t>              managing diverse curricula for each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8534400" y="6438900"/>
            <a:ext cx="8039100" cy="1244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0390"/>
              </a:lnSpc>
            </a:pPr>
            <a:r>
              <a:rPr lang="en-US" sz="2400" b="0" i="0" u="none" strike="noStrike">
                <a:solidFill>
                  <a:srgbClr val="000000"/>
                </a:solidFill>
                <a:latin typeface="Pretendard Medium"/>
              </a:rPr>
              <a:t>Student - Integrated calendar, personal achievements,</a:t>
            </a:r>
          </a:p>
          <a:p>
            <a:pPr lvl="0" algn="l">
              <a:lnSpc>
                <a:spcPct val="110390"/>
              </a:lnSpc>
            </a:pPr>
            <a:r>
              <a:rPr lang="en-US" sz="2400" b="0" i="0" u="none" strike="noStrike">
                <a:solidFill>
                  <a:srgbClr val="000000"/>
                </a:solidFill>
                <a:latin typeface="Pretendard Medium"/>
              </a:rPr>
              <a:t>                   assignments/supplements, reward system,</a:t>
            </a:r>
          </a:p>
          <a:p>
            <a:pPr lvl="0" algn="l">
              <a:lnSpc>
                <a:spcPct val="110390"/>
              </a:lnSpc>
            </a:pPr>
            <a:r>
              <a:rPr lang="en-US" sz="2400" b="0" i="0" u="none" strike="noStrike">
                <a:solidFill>
                  <a:srgbClr val="000000"/>
                </a:solidFill>
                <a:latin typeface="Pretendard Medium"/>
              </a:rPr>
              <a:t>                   progress report 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8534400" y="7823200"/>
            <a:ext cx="8039100" cy="825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0390"/>
              </a:lnSpc>
            </a:pPr>
            <a:r>
              <a:rPr lang="en-US" sz="2400" b="0" i="0" u="none" strike="noStrike">
                <a:solidFill>
                  <a:srgbClr val="000000"/>
                </a:solidFill>
                <a:latin typeface="Pretendard Medium"/>
              </a:rPr>
              <a:t>Parent - Quick-look calendar, tuition payment dates, </a:t>
            </a:r>
          </a:p>
          <a:p>
            <a:pPr lvl="0" algn="l">
              <a:lnSpc>
                <a:spcPct val="110390"/>
              </a:lnSpc>
            </a:pPr>
            <a:r>
              <a:rPr lang="en-US" sz="2400" b="0" i="0" u="none" strike="noStrike">
                <a:solidFill>
                  <a:srgbClr val="000000"/>
                </a:solidFill>
                <a:latin typeface="Pretendard Medium"/>
              </a:rPr>
              <a:t>                student's report 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597018-71C6-C377-446B-D0485FB950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AAA3FCA5-E576-2D47-CFC4-4544D598933B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>
            <a:extLst>
              <a:ext uri="{FF2B5EF4-FFF2-40B4-BE49-F238E27FC236}">
                <a16:creationId xmlns:a16="http://schemas.microsoft.com/office/drawing/2014/main" id="{79D55E96-913A-89B8-C842-3526F85C6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520700"/>
            <a:ext cx="17145000" cy="9245600"/>
          </a:xfrm>
          <a:prstGeom prst="rect">
            <a:avLst/>
          </a:prstGeom>
          <a:effectLst>
            <a:outerShdw dist="71071" dir="2700000">
              <a:srgbClr val="000000">
                <a:alpha val="100000"/>
              </a:srgbClr>
            </a:outerShdw>
          </a:effec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056ADECE-A4BC-FA34-1633-CD9A03C3D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520700"/>
            <a:ext cx="17145000" cy="87630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BC887DA1-0021-98E0-27EC-1D8613B2CB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100" y="1059591"/>
            <a:ext cx="16192500" cy="829310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716FE2AF-CBBC-B573-A99A-B934909B65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6300" y="520700"/>
            <a:ext cx="6388100" cy="876300"/>
          </a:xfrm>
          <a:prstGeom prst="rect">
            <a:avLst/>
          </a:prstGeom>
        </p:spPr>
      </p:pic>
      <p:grpSp>
        <p:nvGrpSpPr>
          <p:cNvPr id="7" name="Group 7">
            <a:extLst>
              <a:ext uri="{FF2B5EF4-FFF2-40B4-BE49-F238E27FC236}">
                <a16:creationId xmlns:a16="http://schemas.microsoft.com/office/drawing/2014/main" id="{B7A1F1FB-9318-F07A-16B6-198575E954FA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8" name="Picture 8">
            <a:extLst>
              <a:ext uri="{FF2B5EF4-FFF2-40B4-BE49-F238E27FC236}">
                <a16:creationId xmlns:a16="http://schemas.microsoft.com/office/drawing/2014/main" id="{8EF7AAF6-BA79-9A85-F633-4A58B48521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3000" y="787400"/>
            <a:ext cx="330200" cy="330200"/>
          </a:xfrm>
          <a:prstGeom prst="rect">
            <a:avLst/>
          </a:prstGeom>
          <a:effectLst>
            <a:outerShdw dist="30773" dir="2700000">
              <a:srgbClr val="000000">
                <a:alpha val="100000"/>
              </a:srgbClr>
            </a:outerShdw>
          </a:effectLst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6A7A9A28-0B1B-3282-74F8-6432C528B7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22100" y="787400"/>
            <a:ext cx="330200" cy="330200"/>
          </a:xfrm>
          <a:prstGeom prst="rect">
            <a:avLst/>
          </a:prstGeom>
          <a:effectLst>
            <a:outerShdw dist="30773" dir="2700000">
              <a:srgbClr val="000000">
                <a:alpha val="100000"/>
              </a:srgbClr>
            </a:outerShdw>
          </a:effectLst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98B24103-4481-13E8-21F1-75BA9148BB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300000">
            <a:off x="6223000" y="952500"/>
            <a:ext cx="419100" cy="38100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5DDC152F-6160-1FDE-113C-0CCB8AD8FC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20000">
            <a:off x="11722100" y="939800"/>
            <a:ext cx="330200" cy="38100"/>
          </a:xfrm>
          <a:prstGeom prst="rect">
            <a:avLst/>
          </a:prstGeom>
        </p:spPr>
      </p:pic>
      <p:sp>
        <p:nvSpPr>
          <p:cNvPr id="12" name="TextBox 12">
            <a:extLst>
              <a:ext uri="{FF2B5EF4-FFF2-40B4-BE49-F238E27FC236}">
                <a16:creationId xmlns:a16="http://schemas.microsoft.com/office/drawing/2014/main" id="{04774BE9-3C0F-9CBA-6622-733D7F3282C9}"/>
              </a:ext>
            </a:extLst>
          </p:cNvPr>
          <p:cNvSpPr txBox="1"/>
          <p:nvPr/>
        </p:nvSpPr>
        <p:spPr>
          <a:xfrm>
            <a:off x="7264400" y="749300"/>
            <a:ext cx="37465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200" b="0" i="0" u="none" strike="noStrike">
                <a:solidFill>
                  <a:srgbClr val="000000"/>
                </a:solidFill>
                <a:latin typeface="+mj-lt"/>
              </a:rPr>
              <a:t>ALL-IN LESSON</a:t>
            </a:r>
          </a:p>
        </p:txBody>
      </p:sp>
      <p:pic>
        <p:nvPicPr>
          <p:cNvPr id="31" name="Picture 13">
            <a:extLst>
              <a:ext uri="{FF2B5EF4-FFF2-40B4-BE49-F238E27FC236}">
                <a16:creationId xmlns:a16="http://schemas.microsoft.com/office/drawing/2014/main" id="{3DF9FB3C-76B6-50B4-3105-8DEDD85F18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81800" y="1970944"/>
            <a:ext cx="4800599" cy="596900"/>
          </a:xfrm>
          <a:prstGeom prst="rect">
            <a:avLst/>
          </a:prstGeom>
        </p:spPr>
      </p:pic>
      <p:sp>
        <p:nvSpPr>
          <p:cNvPr id="32" name="TextBox 15">
            <a:extLst>
              <a:ext uri="{FF2B5EF4-FFF2-40B4-BE49-F238E27FC236}">
                <a16:creationId xmlns:a16="http://schemas.microsoft.com/office/drawing/2014/main" id="{56550001-A7DF-66E3-C986-0AF57BCC448C}"/>
              </a:ext>
            </a:extLst>
          </p:cNvPr>
          <p:cNvSpPr txBox="1"/>
          <p:nvPr/>
        </p:nvSpPr>
        <p:spPr>
          <a:xfrm>
            <a:off x="6928284" y="1989135"/>
            <a:ext cx="4456831" cy="889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>
              <a:lnSpc>
                <a:spcPct val="103749"/>
              </a:lnSpc>
            </a:pPr>
            <a:r>
              <a:rPr lang="en-US" sz="4000" i="0" u="none" strike="noStrike" dirty="0">
                <a:solidFill>
                  <a:srgbClr val="000000"/>
                </a:solidFill>
                <a:latin typeface="Abadi" panose="020B0604020104020204" pitchFamily="34" charset="0"/>
              </a:rPr>
              <a:t>0</a:t>
            </a:r>
            <a:r>
              <a:rPr lang="en-US" sz="4000" dirty="0">
                <a:solidFill>
                  <a:srgbClr val="000000"/>
                </a:solidFill>
                <a:latin typeface="Abadi" panose="020B0604020104020204" pitchFamily="34" charset="0"/>
              </a:rPr>
              <a:t>2</a:t>
            </a:r>
            <a:r>
              <a:rPr lang="en-US" sz="4000" i="0" u="none" strike="noStrike" dirty="0">
                <a:solidFill>
                  <a:srgbClr val="000000"/>
                </a:solidFill>
                <a:latin typeface="Abadi" panose="020B0604020104020204" pitchFamily="34" charset="0"/>
              </a:rPr>
              <a:t>. </a:t>
            </a:r>
            <a:r>
              <a:rPr lang="en-US" altLang="ko-KR" sz="4000" dirty="0">
                <a:solidFill>
                  <a:srgbClr val="000000"/>
                </a:solidFill>
                <a:latin typeface="Abadi" panose="020B0604020104020204" pitchFamily="34" charset="0"/>
              </a:rPr>
              <a:t>Weekly Progress</a:t>
            </a:r>
            <a:endParaRPr lang="en-US" altLang="ko-KR" sz="4000" i="0" u="none" strike="noStrike" dirty="0">
              <a:solidFill>
                <a:srgbClr val="000000"/>
              </a:solidFill>
              <a:latin typeface="Abadi" panose="020B0604020104020204" pitchFamily="34" charset="0"/>
            </a:endParaRPr>
          </a:p>
        </p:txBody>
      </p:sp>
      <p:graphicFrame>
        <p:nvGraphicFramePr>
          <p:cNvPr id="13" name="Table 15">
            <a:extLst>
              <a:ext uri="{FF2B5EF4-FFF2-40B4-BE49-F238E27FC236}">
                <a16:creationId xmlns:a16="http://schemas.microsoft.com/office/drawing/2014/main" id="{C957EFEC-D7A3-26CE-6CB5-464BE3C32F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812562"/>
              </p:ext>
            </p:extLst>
          </p:nvPr>
        </p:nvGraphicFramePr>
        <p:xfrm>
          <a:off x="2209800" y="2768600"/>
          <a:ext cx="13893800" cy="6007100"/>
        </p:xfrm>
        <a:graphic>
          <a:graphicData uri="http://schemas.openxmlformats.org/drawingml/2006/table">
            <a:tbl>
              <a:tblPr/>
              <a:tblGrid>
                <a:gridCol w="154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endParaRPr lang="ko-KR" dirty="0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D9E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899"/>
                        </a:lnSpc>
                        <a:defRPr/>
                      </a:pPr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</a:rPr>
                        <a:t>Week 9</a:t>
                      </a:r>
                      <a:endParaRPr lang="en-US" sz="1100" dirty="0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D9E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899"/>
                        </a:lnSpc>
                        <a:defRPr/>
                      </a:pPr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</a:rPr>
                        <a:t>Week 10</a:t>
                      </a:r>
                      <a:endParaRPr lang="en-US" sz="1100" dirty="0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D9E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899"/>
                        </a:lnSpc>
                        <a:defRPr/>
                      </a:pPr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</a:rPr>
                        <a:t>Week 11</a:t>
                      </a:r>
                      <a:endParaRPr lang="en-US" sz="1100" dirty="0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D9E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899"/>
                        </a:lnSpc>
                        <a:defRPr/>
                      </a:pPr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</a:rPr>
                        <a:t>Week 12</a:t>
                      </a:r>
                      <a:endParaRPr lang="en-US" sz="1100" dirty="0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D9E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899"/>
                        </a:lnSpc>
                        <a:defRPr/>
                      </a:pPr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</a:rPr>
                        <a:t>Week 13</a:t>
                      </a:r>
                      <a:endParaRPr lang="en-US" sz="1100" dirty="0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D9E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899"/>
                        </a:lnSpc>
                        <a:defRPr/>
                      </a:pPr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</a:rPr>
                        <a:t>Week 14</a:t>
                      </a:r>
                      <a:endParaRPr lang="en-US" sz="1100" dirty="0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D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7400">
                <a:tc rowSpan="2">
                  <a:txBody>
                    <a:bodyPr/>
                    <a:lstStyle/>
                    <a:p>
                      <a:pPr lvl="0" algn="ctr">
                        <a:lnSpc>
                          <a:spcPct val="107899"/>
                        </a:lnSpc>
                        <a:defRPr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</a:rPr>
                        <a:t>Backend</a:t>
                      </a:r>
                      <a:endParaRPr lang="en-US" sz="1100" dirty="0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899"/>
                        </a:lnSpc>
                        <a:defRPr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badi" panose="020B0604020104020204" pitchFamily="34" charset="0"/>
                        </a:rPr>
                        <a:t>DB Schema</a:t>
                      </a:r>
                      <a:endParaRPr lang="en-US" sz="2000" b="0" dirty="0">
                        <a:latin typeface="Abadi" panose="020B0604020104020204" pitchFamily="34" charset="0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FDE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2000" b="0">
                        <a:latin typeface="Abadi" panose="020B0604020104020204" pitchFamily="34" charset="0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2000" b="0" dirty="0">
                        <a:latin typeface="Abadi" panose="020B0604020104020204" pitchFamily="34" charset="0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2000" b="0">
                        <a:latin typeface="Abadi" panose="020B0604020104020204" pitchFamily="34" charset="0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2000" b="0">
                        <a:latin typeface="Abadi" panose="020B0604020104020204" pitchFamily="34" charset="0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2000" b="0">
                        <a:latin typeface="Abadi" panose="020B0604020104020204" pitchFamily="34" charset="0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74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lnSpc>
                          <a:spcPct val="107899"/>
                        </a:lnSpc>
                        <a:defRPr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badi" panose="020B0604020104020204" pitchFamily="34" charset="0"/>
                        </a:rPr>
                        <a:t>Login API</a:t>
                      </a:r>
                      <a:endParaRPr lang="en-US" sz="2000" b="0" dirty="0">
                        <a:latin typeface="Abadi" panose="020B0604020104020204" pitchFamily="34" charset="0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FD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FDE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2000" b="0" dirty="0">
                        <a:latin typeface="Abadi" panose="020B0604020104020204" pitchFamily="34" charset="0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2000" b="0">
                        <a:latin typeface="Abadi" panose="020B0604020104020204" pitchFamily="34" charset="0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2000" b="0">
                        <a:latin typeface="Abadi" panose="020B0604020104020204" pitchFamily="34" charset="0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2000" b="0">
                        <a:latin typeface="Abadi" panose="020B0604020104020204" pitchFamily="34" charset="0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7400">
                <a:tc rowSpan="2">
                  <a:txBody>
                    <a:bodyPr/>
                    <a:lstStyle/>
                    <a:p>
                      <a:pPr lvl="0" algn="ctr">
                        <a:lnSpc>
                          <a:spcPct val="107899"/>
                        </a:lnSpc>
                        <a:defRPr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</a:rPr>
                        <a:t>Frontend</a:t>
                      </a:r>
                      <a:endParaRPr lang="en-US" sz="1100" dirty="0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badi" panose="020B0604020104020204" pitchFamily="34" charset="0"/>
                        </a:rPr>
                        <a:t>Figma</a:t>
                      </a:r>
                      <a:endParaRPr lang="en-US" sz="2000" b="0" dirty="0">
                        <a:latin typeface="Abadi" panose="020B0604020104020204" pitchFamily="34" charset="0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0E5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2000" b="0">
                        <a:latin typeface="Abadi" panose="020B0604020104020204" pitchFamily="34" charset="0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2000" b="0" dirty="0">
                        <a:latin typeface="Abadi" panose="020B0604020104020204" pitchFamily="34" charset="0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2000" b="0" dirty="0">
                        <a:latin typeface="Abadi" panose="020B0604020104020204" pitchFamily="34" charset="0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2000" b="0">
                        <a:latin typeface="Abadi" panose="020B0604020104020204" pitchFamily="34" charset="0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2000" b="0">
                        <a:latin typeface="Abadi" panose="020B0604020104020204" pitchFamily="34" charset="0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74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5"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badi" panose="020B0604020104020204" pitchFamily="34" charset="0"/>
                        </a:rPr>
                        <a:t>Implementation</a:t>
                      </a:r>
                      <a:endParaRPr lang="en-US" sz="2000" b="0" dirty="0">
                        <a:latin typeface="Abadi" panose="020B0604020104020204" pitchFamily="34" charset="0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0E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0E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0E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dirty="0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dirty="0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2000" b="0" dirty="0">
                        <a:latin typeface="Abadi" panose="020B0604020104020204" pitchFamily="34" charset="0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7400">
                <a:tc>
                  <a:txBody>
                    <a:bodyPr/>
                    <a:lstStyle/>
                    <a:p>
                      <a:pPr lvl="0" algn="ctr">
                        <a:lnSpc>
                          <a:spcPct val="107899"/>
                        </a:lnSpc>
                        <a:defRPr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</a:rPr>
                        <a:t>Integration</a:t>
                      </a:r>
                      <a:endParaRPr lang="en-US" sz="1100" dirty="0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2000" b="0">
                        <a:latin typeface="Abadi" panose="020B0604020104020204" pitchFamily="34" charset="0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2000" b="0" dirty="0">
                        <a:latin typeface="Abadi" panose="020B0604020104020204" pitchFamily="34" charset="0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lnSpc>
                          <a:spcPct val="107899"/>
                        </a:lnSpc>
                        <a:defRPr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badi" panose="020B0604020104020204" pitchFamily="34" charset="0"/>
                        </a:rPr>
                        <a:t>FE/BE Integration</a:t>
                      </a:r>
                      <a:endParaRPr lang="en-US" sz="2000" b="0" dirty="0">
                        <a:latin typeface="Abadi" panose="020B0604020104020204" pitchFamily="34" charset="0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FD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FD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dirty="0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2000" b="0" dirty="0">
                        <a:latin typeface="Abadi" panose="020B0604020104020204" pitchFamily="34" charset="0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7400">
                <a:tc rowSpan="2">
                  <a:txBody>
                    <a:bodyPr/>
                    <a:lstStyle/>
                    <a:p>
                      <a:pPr lvl="0" algn="ctr">
                        <a:lnSpc>
                          <a:spcPct val="107899"/>
                        </a:lnSpc>
                        <a:defRPr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</a:rPr>
                        <a:t>Beta Version</a:t>
                      </a:r>
                      <a:endParaRPr lang="en-US" sz="1100" dirty="0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sz="2000" b="0">
                        <a:latin typeface="Abadi" panose="020B0604020104020204" pitchFamily="34" charset="0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2000" b="0" dirty="0">
                        <a:latin typeface="Abadi" panose="020B0604020104020204" pitchFamily="34" charset="0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2000" b="0">
                        <a:latin typeface="Abadi" panose="020B0604020104020204" pitchFamily="34" charset="0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2000" b="0">
                        <a:latin typeface="Abadi" panose="020B0604020104020204" pitchFamily="34" charset="0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endParaRPr lang="en-US" sz="2000" b="0" dirty="0">
                        <a:latin typeface="Abadi" panose="020B0604020104020204" pitchFamily="34" charset="0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1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latin typeface="Abadi" panose="020B0604020104020204" pitchFamily="34" charset="0"/>
                        </a:rPr>
                        <a:t>Beta Testing</a:t>
                      </a:r>
                      <a:endParaRPr lang="en-US" altLang="ko-KR" sz="2000" b="0" dirty="0">
                        <a:latin typeface="Abadi" panose="020B0604020104020204" pitchFamily="34" charset="0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C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874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2000" b="0" dirty="0">
                        <a:latin typeface="Abadi" panose="020B0604020104020204" pitchFamily="34" charset="0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2000" b="0">
                        <a:latin typeface="Abadi" panose="020B0604020104020204" pitchFamily="34" charset="0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2000" b="0">
                        <a:latin typeface="Abadi" panose="020B0604020104020204" pitchFamily="34" charset="0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2000" b="0">
                        <a:latin typeface="Abadi" panose="020B0604020104020204" pitchFamily="34" charset="0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lnSpc>
                          <a:spcPct val="107899"/>
                        </a:lnSpc>
                        <a:defRPr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badi" panose="020B0604020104020204" pitchFamily="34" charset="0"/>
                        </a:rPr>
                        <a:t>Debugging</a:t>
                      </a:r>
                      <a:endParaRPr lang="en-US" sz="2000" b="0" dirty="0">
                        <a:latin typeface="Abadi" panose="020B0604020104020204" pitchFamily="34" charset="0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CC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C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4320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520700"/>
            <a:ext cx="17145000" cy="9245600"/>
          </a:xfrm>
          <a:prstGeom prst="rect">
            <a:avLst/>
          </a:prstGeom>
          <a:effectLst>
            <a:outerShdw dist="71071" dir="2700000">
              <a:srgbClr val="000000">
                <a:alpha val="100000"/>
              </a:srgbClr>
            </a:outerShdw>
          </a:effectLst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520700"/>
            <a:ext cx="17145000" cy="8763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100" y="1041400"/>
            <a:ext cx="16192500" cy="82931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6300" y="520700"/>
            <a:ext cx="6388100" cy="8763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3000" y="787400"/>
            <a:ext cx="330200" cy="330200"/>
          </a:xfrm>
          <a:prstGeom prst="rect">
            <a:avLst/>
          </a:prstGeom>
          <a:effectLst>
            <a:outerShdw dist="30773" dir="2700000">
              <a:srgbClr val="000000">
                <a:alpha val="100000"/>
              </a:srgbClr>
            </a:outerShdw>
          </a:effectLst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22100" y="787400"/>
            <a:ext cx="330200" cy="330200"/>
          </a:xfrm>
          <a:prstGeom prst="rect">
            <a:avLst/>
          </a:prstGeom>
          <a:effectLst>
            <a:outerShdw dist="30773" dir="2700000">
              <a:srgbClr val="000000">
                <a:alpha val="100000"/>
              </a:srgbClr>
            </a:outerShdw>
          </a:effectLst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300000">
            <a:off x="6223000" y="952500"/>
            <a:ext cx="419100" cy="381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20000">
            <a:off x="11722100" y="939800"/>
            <a:ext cx="330200" cy="38100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7264400" y="749300"/>
            <a:ext cx="37465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200" b="0" i="0" u="none" strike="noStrike" dirty="0">
                <a:solidFill>
                  <a:srgbClr val="000000"/>
                </a:solidFill>
                <a:latin typeface="Abadi" panose="020B0604020104020204" pitchFamily="34" charset="0"/>
              </a:rPr>
              <a:t>ALL-IN LESSON</a:t>
            </a: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157200" y="5588000"/>
            <a:ext cx="1854200" cy="5080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70900" y="5588000"/>
            <a:ext cx="1854200" cy="5080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157200" y="4635500"/>
            <a:ext cx="1854200" cy="5080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8394700" y="5448300"/>
            <a:ext cx="6502400" cy="254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02500" y="5334000"/>
            <a:ext cx="8991600" cy="254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803400" y="3048000"/>
            <a:ext cx="1625600" cy="5969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816100" y="3644900"/>
            <a:ext cx="3683000" cy="596900"/>
          </a:xfrm>
          <a:prstGeom prst="rect">
            <a:avLst/>
          </a:prstGeom>
        </p:spPr>
      </p:pic>
      <p:sp>
        <p:nvSpPr>
          <p:cNvPr id="20" name="TextBox 20"/>
          <p:cNvSpPr txBox="1"/>
          <p:nvPr/>
        </p:nvSpPr>
        <p:spPr>
          <a:xfrm>
            <a:off x="13081000" y="5651500"/>
            <a:ext cx="20066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0390"/>
              </a:lnSpc>
            </a:pPr>
            <a:r>
              <a:rPr lang="ko-KR" sz="2200" b="0" i="0" u="none" strike="noStrike" dirty="0" err="1">
                <a:solidFill>
                  <a:srgbClr val="000000"/>
                </a:solidFill>
                <a:ea typeface="나눔고딕" panose="020D0604000000000000" pitchFamily="50" charset="-127"/>
              </a:rPr>
              <a:t>이채연</a:t>
            </a:r>
            <a:endParaRPr lang="ko-KR" sz="2200" b="0" i="0" u="none" strike="noStrike" dirty="0">
              <a:solidFill>
                <a:srgbClr val="000000"/>
              </a:solidFill>
              <a:ea typeface="나눔고딕" panose="020D0604000000000000" pitchFamily="50" charset="-127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8699500" y="5638800"/>
            <a:ext cx="14097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0390"/>
              </a:lnSpc>
            </a:pPr>
            <a:r>
              <a:rPr lang="ko-KR" sz="2200" b="0" i="0" u="none" strike="noStrike" dirty="0">
                <a:solidFill>
                  <a:srgbClr val="000000"/>
                </a:solidFill>
                <a:ea typeface="나눔고딕" panose="020D0604000000000000" pitchFamily="50" charset="-127"/>
              </a:rPr>
              <a:t>이승환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3385800" y="4686300"/>
            <a:ext cx="14097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0390"/>
              </a:lnSpc>
            </a:pPr>
            <a:r>
              <a:rPr lang="ko-KR" sz="2200" b="0" i="0" u="none" strike="noStrike" dirty="0">
                <a:solidFill>
                  <a:srgbClr val="000000"/>
                </a:solidFill>
                <a:ea typeface="나눔고딕" panose="020D0604000000000000" pitchFamily="50" charset="-127"/>
              </a:rPr>
              <a:t>정재윤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006600" y="2197100"/>
            <a:ext cx="3454400" cy="2159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03749"/>
              </a:lnSpc>
            </a:pPr>
            <a:r>
              <a:rPr lang="en-US" sz="5000" i="0" u="none" strike="noStrike" dirty="0">
                <a:solidFill>
                  <a:srgbClr val="000000"/>
                </a:solidFill>
                <a:latin typeface="Abadi" panose="020B0604020104020204" pitchFamily="34" charset="0"/>
              </a:rPr>
              <a:t>03.</a:t>
            </a:r>
          </a:p>
          <a:p>
            <a:pPr lvl="0" algn="l">
              <a:lnSpc>
                <a:spcPct val="103749"/>
              </a:lnSpc>
            </a:pPr>
            <a:r>
              <a:rPr lang="en-US" sz="4000" i="0" u="none" strike="noStrike" dirty="0">
                <a:solidFill>
                  <a:srgbClr val="000000"/>
                </a:solidFill>
                <a:latin typeface="Abadi" panose="020B0604020104020204" pitchFamily="34" charset="0"/>
              </a:rPr>
              <a:t>Role</a:t>
            </a:r>
          </a:p>
          <a:p>
            <a:pPr lvl="0" algn="l">
              <a:lnSpc>
                <a:spcPct val="103749"/>
              </a:lnSpc>
            </a:pPr>
            <a:r>
              <a:rPr lang="en-US" sz="4000" i="0" u="none" strike="noStrike" dirty="0">
                <a:solidFill>
                  <a:srgbClr val="000000"/>
                </a:solidFill>
                <a:latin typeface="Abadi" panose="020B0604020104020204" pitchFamily="34" charset="0"/>
              </a:rPr>
              <a:t>Distribution</a:t>
            </a:r>
          </a:p>
        </p:txBody>
      </p:sp>
      <p:pic>
        <p:nvPicPr>
          <p:cNvPr id="24" name="Picture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70900" y="4635500"/>
            <a:ext cx="1854200" cy="508000"/>
          </a:xfrm>
          <a:prstGeom prst="rect">
            <a:avLst/>
          </a:prstGeom>
        </p:spPr>
      </p:pic>
      <p:sp>
        <p:nvSpPr>
          <p:cNvPr id="25" name="TextBox 25"/>
          <p:cNvSpPr txBox="1"/>
          <p:nvPr/>
        </p:nvSpPr>
        <p:spPr>
          <a:xfrm>
            <a:off x="8394700" y="4699000"/>
            <a:ext cx="20066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0390"/>
              </a:lnSpc>
            </a:pPr>
            <a:r>
              <a:rPr lang="ko-KR" sz="2200" b="0" i="0" u="none" strike="noStrike" dirty="0" err="1">
                <a:solidFill>
                  <a:srgbClr val="000000"/>
                </a:solidFill>
                <a:ea typeface="나눔고딕" panose="020D0604000000000000" pitchFamily="50" charset="-127"/>
              </a:rPr>
              <a:t>박문희</a:t>
            </a:r>
            <a:endParaRPr lang="ko-KR" sz="2200" b="0" i="0" u="none" strike="noStrike" dirty="0">
              <a:solidFill>
                <a:srgbClr val="000000"/>
              </a:solidFill>
              <a:ea typeface="나눔고딕" panose="020D0604000000000000" pitchFamily="50" charset="-127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10617200" y="1981200"/>
            <a:ext cx="2019300" cy="444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0390"/>
              </a:lnSpc>
            </a:pPr>
            <a:r>
              <a:rPr lang="en-US" sz="2500" b="1" i="0" u="none" strike="noStrike" dirty="0">
                <a:solidFill>
                  <a:srgbClr val="000000"/>
                </a:solidFill>
                <a:highlight>
                  <a:srgbClr val="FFFFA9"/>
                </a:highlight>
                <a:latin typeface="나눔고딕" panose="020D0604000000000000" pitchFamily="50" charset="-127"/>
              </a:rPr>
              <a:t>[ Front-end ]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0680700" y="8267700"/>
            <a:ext cx="2019300" cy="444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0390"/>
              </a:lnSpc>
            </a:pPr>
            <a:r>
              <a:rPr lang="en-US" sz="2500" b="1" i="0" u="none" strike="noStrike" dirty="0">
                <a:solidFill>
                  <a:srgbClr val="000000"/>
                </a:solidFill>
                <a:highlight>
                  <a:srgbClr val="FFFFA9"/>
                </a:highlight>
                <a:latin typeface="나눔고딕" panose="020D0604000000000000" pitchFamily="50" charset="-127"/>
              </a:rPr>
              <a:t>[ Back-end ]</a:t>
            </a:r>
          </a:p>
        </p:txBody>
      </p:sp>
      <p:sp>
        <p:nvSpPr>
          <p:cNvPr id="30" name="TextBox 27">
            <a:extLst>
              <a:ext uri="{FF2B5EF4-FFF2-40B4-BE49-F238E27FC236}">
                <a16:creationId xmlns:a16="http://schemas.microsoft.com/office/drawing/2014/main" id="{67A33346-4A12-5E9D-0E08-CC93FAE0AF5A}"/>
              </a:ext>
            </a:extLst>
          </p:cNvPr>
          <p:cNvSpPr txBox="1"/>
          <p:nvPr/>
        </p:nvSpPr>
        <p:spPr>
          <a:xfrm>
            <a:off x="12243468" y="6379029"/>
            <a:ext cx="37084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0390"/>
              </a:lnSpc>
            </a:pPr>
            <a:r>
              <a:rPr lang="en-US" sz="2400" dirty="0">
                <a:latin typeface="Abadi" panose="020B0604020104020204" pitchFamily="34" charset="0"/>
              </a:rPr>
              <a:t>Helping out FE</a:t>
            </a:r>
            <a:endParaRPr lang="en-US" sz="2400" b="0" i="0" u="none" strike="noStrike" dirty="0">
              <a:latin typeface="Abadi" panose="020B0604020104020204" pitchFamily="34" charset="0"/>
            </a:endParaRPr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6619773F-5412-F15A-EAA2-636CAFEE8DEA}"/>
              </a:ext>
            </a:extLst>
          </p:cNvPr>
          <p:cNvSpPr txBox="1"/>
          <p:nvPr/>
        </p:nvSpPr>
        <p:spPr>
          <a:xfrm>
            <a:off x="12236450" y="6992113"/>
            <a:ext cx="37084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0390"/>
              </a:lnSpc>
            </a:pPr>
            <a:r>
              <a:rPr lang="en-US" sz="2400" dirty="0">
                <a:latin typeface="Abadi" panose="020B0604020104020204" pitchFamily="34" charset="0"/>
              </a:rPr>
              <a:t>Custom Login API &amp; DB link</a:t>
            </a:r>
            <a:endParaRPr lang="en-US" sz="2400" b="0" i="0" u="none" strike="noStrike" dirty="0">
              <a:latin typeface="Abadi" panose="020B0604020104020204" pitchFamily="34" charset="0"/>
            </a:endParaRPr>
          </a:p>
        </p:txBody>
      </p:sp>
      <p:sp>
        <p:nvSpPr>
          <p:cNvPr id="32" name="TextBox 27">
            <a:extLst>
              <a:ext uri="{FF2B5EF4-FFF2-40B4-BE49-F238E27FC236}">
                <a16:creationId xmlns:a16="http://schemas.microsoft.com/office/drawing/2014/main" id="{AE021453-EF52-812D-7EB8-94ED53847B1A}"/>
              </a:ext>
            </a:extLst>
          </p:cNvPr>
          <p:cNvSpPr txBox="1"/>
          <p:nvPr/>
        </p:nvSpPr>
        <p:spPr>
          <a:xfrm>
            <a:off x="12204700" y="7703169"/>
            <a:ext cx="37084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0390"/>
              </a:lnSpc>
            </a:pPr>
            <a:r>
              <a:rPr lang="en-US" sz="2400" dirty="0">
                <a:latin typeface="Abadi" panose="020B0604020104020204" pitchFamily="34" charset="0"/>
              </a:rPr>
              <a:t>Tutor API &amp; DB link</a:t>
            </a:r>
            <a:endParaRPr lang="en-US" sz="2400" b="0" i="0" u="none" strike="noStrike" dirty="0">
              <a:latin typeface="Abadi" panose="020B0604020104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E17663-915C-603C-5CD7-00275A7944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6CA03E36-B155-11A1-3559-743B1CDC083F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>
            <a:extLst>
              <a:ext uri="{FF2B5EF4-FFF2-40B4-BE49-F238E27FC236}">
                <a16:creationId xmlns:a16="http://schemas.microsoft.com/office/drawing/2014/main" id="{9832C773-065F-2EEC-351E-97368651D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520700"/>
            <a:ext cx="17145000" cy="9245600"/>
          </a:xfrm>
          <a:prstGeom prst="rect">
            <a:avLst/>
          </a:prstGeom>
          <a:effectLst>
            <a:outerShdw dist="71071" dir="2700000">
              <a:srgbClr val="000000">
                <a:alpha val="100000"/>
              </a:srgbClr>
            </a:outerShdw>
          </a:effec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873EEA97-E1B1-0F03-8901-AA7CBC85B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520700"/>
            <a:ext cx="17145000" cy="87630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88DE919F-A338-CE4A-05E3-911A5F6480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100" y="1041400"/>
            <a:ext cx="16192500" cy="829310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8BA76580-AF02-DCD0-A401-26F9542F9B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6300" y="520700"/>
            <a:ext cx="6388100" cy="876300"/>
          </a:xfrm>
          <a:prstGeom prst="rect">
            <a:avLst/>
          </a:prstGeom>
        </p:spPr>
      </p:pic>
      <p:grpSp>
        <p:nvGrpSpPr>
          <p:cNvPr id="7" name="Group 7">
            <a:extLst>
              <a:ext uri="{FF2B5EF4-FFF2-40B4-BE49-F238E27FC236}">
                <a16:creationId xmlns:a16="http://schemas.microsoft.com/office/drawing/2014/main" id="{212EA26A-73D5-4F48-4474-506AB54C73CA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8" name="Picture 8">
            <a:extLst>
              <a:ext uri="{FF2B5EF4-FFF2-40B4-BE49-F238E27FC236}">
                <a16:creationId xmlns:a16="http://schemas.microsoft.com/office/drawing/2014/main" id="{779FFDCA-5806-FC6F-5567-CF7910F112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3000" y="787400"/>
            <a:ext cx="330200" cy="330200"/>
          </a:xfrm>
          <a:prstGeom prst="rect">
            <a:avLst/>
          </a:prstGeom>
          <a:effectLst>
            <a:outerShdw dist="30773" dir="2700000">
              <a:srgbClr val="000000">
                <a:alpha val="100000"/>
              </a:srgbClr>
            </a:outerShdw>
          </a:effectLst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83C19AA7-ADD4-CC1C-FE03-4D7A746ACB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22100" y="787400"/>
            <a:ext cx="330200" cy="330200"/>
          </a:xfrm>
          <a:prstGeom prst="rect">
            <a:avLst/>
          </a:prstGeom>
          <a:effectLst>
            <a:outerShdw dist="30773" dir="2700000">
              <a:srgbClr val="000000">
                <a:alpha val="100000"/>
              </a:srgbClr>
            </a:outerShdw>
          </a:effectLst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E871B351-12D5-61DA-8FB6-EA7F77AD65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300000">
            <a:off x="6223000" y="952500"/>
            <a:ext cx="419100" cy="38100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689132CF-9752-FCA1-A118-E0166E3F04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20000">
            <a:off x="11722100" y="939800"/>
            <a:ext cx="330200" cy="38100"/>
          </a:xfrm>
          <a:prstGeom prst="rect">
            <a:avLst/>
          </a:prstGeom>
        </p:spPr>
      </p:pic>
      <p:sp>
        <p:nvSpPr>
          <p:cNvPr id="12" name="TextBox 12">
            <a:extLst>
              <a:ext uri="{FF2B5EF4-FFF2-40B4-BE49-F238E27FC236}">
                <a16:creationId xmlns:a16="http://schemas.microsoft.com/office/drawing/2014/main" id="{A6136F24-DD54-29D4-0E42-748CEEA66FA6}"/>
              </a:ext>
            </a:extLst>
          </p:cNvPr>
          <p:cNvSpPr txBox="1"/>
          <p:nvPr/>
        </p:nvSpPr>
        <p:spPr>
          <a:xfrm>
            <a:off x="7264400" y="749300"/>
            <a:ext cx="37465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200" b="0" i="0" u="none" strike="noStrike" dirty="0">
                <a:solidFill>
                  <a:srgbClr val="000000"/>
                </a:solidFill>
                <a:latin typeface="Abadi" panose="020B0604020104020204" pitchFamily="34" charset="0"/>
              </a:rPr>
              <a:t>ALL-IN LESSON</a:t>
            </a:r>
          </a:p>
        </p:txBody>
      </p:sp>
      <p:pic>
        <p:nvPicPr>
          <p:cNvPr id="13" name="Picture 13">
            <a:extLst>
              <a:ext uri="{FF2B5EF4-FFF2-40B4-BE49-F238E27FC236}">
                <a16:creationId xmlns:a16="http://schemas.microsoft.com/office/drawing/2014/main" id="{A0FAA4F6-7A47-AEC7-8647-3E2AB81CDE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157200" y="5588000"/>
            <a:ext cx="1854200" cy="508000"/>
          </a:xfrm>
          <a:prstGeom prst="rect">
            <a:avLst/>
          </a:prstGeom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AA17EF93-0FB9-D5E5-BE17-F01FC059116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70900" y="5588000"/>
            <a:ext cx="1854200" cy="508000"/>
          </a:xfrm>
          <a:prstGeom prst="rect">
            <a:avLst/>
          </a:prstGeom>
        </p:spPr>
      </p:pic>
      <p:pic>
        <p:nvPicPr>
          <p:cNvPr id="15" name="Picture 15">
            <a:extLst>
              <a:ext uri="{FF2B5EF4-FFF2-40B4-BE49-F238E27FC236}">
                <a16:creationId xmlns:a16="http://schemas.microsoft.com/office/drawing/2014/main" id="{A63C160D-344D-FEC0-0B97-EF1CFC0D791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157200" y="4635500"/>
            <a:ext cx="1854200" cy="508000"/>
          </a:xfrm>
          <a:prstGeom prst="rect">
            <a:avLst/>
          </a:prstGeom>
        </p:spPr>
      </p:pic>
      <p:pic>
        <p:nvPicPr>
          <p:cNvPr id="39" name="Picture 19">
            <a:extLst>
              <a:ext uri="{FF2B5EF4-FFF2-40B4-BE49-F238E27FC236}">
                <a16:creationId xmlns:a16="http://schemas.microsoft.com/office/drawing/2014/main" id="{D9DEADC2-526D-FAC3-8377-989B229E169F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4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41500" y="4299549"/>
            <a:ext cx="2674353" cy="508191"/>
          </a:xfrm>
          <a:prstGeom prst="rect">
            <a:avLst/>
          </a:prstGeom>
        </p:spPr>
      </p:pic>
      <p:pic>
        <p:nvPicPr>
          <p:cNvPr id="16" name="Picture 16">
            <a:extLst>
              <a:ext uri="{FF2B5EF4-FFF2-40B4-BE49-F238E27FC236}">
                <a16:creationId xmlns:a16="http://schemas.microsoft.com/office/drawing/2014/main" id="{4DE09E9B-1648-6967-51A6-406A20039C6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5400000">
            <a:off x="8394700" y="5448300"/>
            <a:ext cx="6502400" cy="25400"/>
          </a:xfrm>
          <a:prstGeom prst="rect">
            <a:avLst/>
          </a:prstGeom>
        </p:spPr>
      </p:pic>
      <p:pic>
        <p:nvPicPr>
          <p:cNvPr id="17" name="Picture 17">
            <a:extLst>
              <a:ext uri="{FF2B5EF4-FFF2-40B4-BE49-F238E27FC236}">
                <a16:creationId xmlns:a16="http://schemas.microsoft.com/office/drawing/2014/main" id="{6D50E44A-7F8B-99FD-A2FC-AD6363A37AF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302500" y="5334000"/>
            <a:ext cx="8991600" cy="25400"/>
          </a:xfrm>
          <a:prstGeom prst="rect">
            <a:avLst/>
          </a:prstGeom>
        </p:spPr>
      </p:pic>
      <p:pic>
        <p:nvPicPr>
          <p:cNvPr id="18" name="Picture 18">
            <a:extLst>
              <a:ext uri="{FF2B5EF4-FFF2-40B4-BE49-F238E27FC236}">
                <a16:creationId xmlns:a16="http://schemas.microsoft.com/office/drawing/2014/main" id="{E050F58F-75BD-4EB7-E0CF-346F9BDAE2E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803400" y="3048000"/>
            <a:ext cx="1625600" cy="596900"/>
          </a:xfrm>
          <a:prstGeom prst="rect">
            <a:avLst/>
          </a:prstGeom>
        </p:spPr>
      </p:pic>
      <p:pic>
        <p:nvPicPr>
          <p:cNvPr id="19" name="Picture 19">
            <a:extLst>
              <a:ext uri="{FF2B5EF4-FFF2-40B4-BE49-F238E27FC236}">
                <a16:creationId xmlns:a16="http://schemas.microsoft.com/office/drawing/2014/main" id="{78D0A76D-A0AB-0287-7994-C65826FD290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816100" y="3644900"/>
            <a:ext cx="3683000" cy="596900"/>
          </a:xfrm>
          <a:prstGeom prst="rect">
            <a:avLst/>
          </a:prstGeom>
        </p:spPr>
      </p:pic>
      <p:sp>
        <p:nvSpPr>
          <p:cNvPr id="20" name="TextBox 20">
            <a:extLst>
              <a:ext uri="{FF2B5EF4-FFF2-40B4-BE49-F238E27FC236}">
                <a16:creationId xmlns:a16="http://schemas.microsoft.com/office/drawing/2014/main" id="{5F001F8B-6CF6-0894-14A3-D47BDA952CE7}"/>
              </a:ext>
            </a:extLst>
          </p:cNvPr>
          <p:cNvSpPr txBox="1"/>
          <p:nvPr/>
        </p:nvSpPr>
        <p:spPr>
          <a:xfrm>
            <a:off x="13081000" y="5651500"/>
            <a:ext cx="20066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0390"/>
              </a:lnSpc>
            </a:pPr>
            <a:r>
              <a:rPr lang="ko-KR" sz="2200" b="0" i="0" u="none" strike="noStrike" dirty="0" err="1">
                <a:solidFill>
                  <a:srgbClr val="000000"/>
                </a:solidFill>
                <a:ea typeface="나눔고딕" panose="020D0604000000000000" pitchFamily="50" charset="-127"/>
              </a:rPr>
              <a:t>이채연</a:t>
            </a:r>
            <a:endParaRPr lang="ko-KR" sz="2200" b="0" i="0" u="none" strike="noStrike" dirty="0">
              <a:solidFill>
                <a:srgbClr val="000000"/>
              </a:solidFill>
              <a:ea typeface="나눔고딕" panose="020D0604000000000000" pitchFamily="50" charset="-127"/>
            </a:endParaRPr>
          </a:p>
        </p:txBody>
      </p:sp>
      <p:sp>
        <p:nvSpPr>
          <p:cNvPr id="21" name="TextBox 21">
            <a:extLst>
              <a:ext uri="{FF2B5EF4-FFF2-40B4-BE49-F238E27FC236}">
                <a16:creationId xmlns:a16="http://schemas.microsoft.com/office/drawing/2014/main" id="{B4AA629F-D9E8-5AB5-5E31-B70136105F4E}"/>
              </a:ext>
            </a:extLst>
          </p:cNvPr>
          <p:cNvSpPr txBox="1"/>
          <p:nvPr/>
        </p:nvSpPr>
        <p:spPr>
          <a:xfrm>
            <a:off x="8699500" y="5638800"/>
            <a:ext cx="14097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0390"/>
              </a:lnSpc>
            </a:pPr>
            <a:r>
              <a:rPr lang="ko-KR" sz="2200" b="0" i="0" u="none" strike="noStrike" dirty="0">
                <a:solidFill>
                  <a:srgbClr val="000000"/>
                </a:solidFill>
                <a:ea typeface="나눔고딕" panose="020D0604000000000000" pitchFamily="50" charset="-127"/>
              </a:rPr>
              <a:t>이승환</a:t>
            </a:r>
          </a:p>
        </p:txBody>
      </p:sp>
      <p:sp>
        <p:nvSpPr>
          <p:cNvPr id="22" name="TextBox 22">
            <a:extLst>
              <a:ext uri="{FF2B5EF4-FFF2-40B4-BE49-F238E27FC236}">
                <a16:creationId xmlns:a16="http://schemas.microsoft.com/office/drawing/2014/main" id="{1BE42FA4-4DBD-A32C-D47C-771E268DB2FB}"/>
              </a:ext>
            </a:extLst>
          </p:cNvPr>
          <p:cNvSpPr txBox="1"/>
          <p:nvPr/>
        </p:nvSpPr>
        <p:spPr>
          <a:xfrm>
            <a:off x="13385800" y="4686300"/>
            <a:ext cx="14097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0390"/>
              </a:lnSpc>
            </a:pPr>
            <a:r>
              <a:rPr lang="ko-KR" sz="2200" b="0" i="0" u="none" strike="noStrike" dirty="0">
                <a:solidFill>
                  <a:srgbClr val="000000"/>
                </a:solidFill>
                <a:ea typeface="나눔고딕" panose="020D0604000000000000" pitchFamily="50" charset="-127"/>
              </a:rPr>
              <a:t>정재윤</a:t>
            </a:r>
          </a:p>
        </p:txBody>
      </p:sp>
      <p:sp>
        <p:nvSpPr>
          <p:cNvPr id="23" name="TextBox 23">
            <a:extLst>
              <a:ext uri="{FF2B5EF4-FFF2-40B4-BE49-F238E27FC236}">
                <a16:creationId xmlns:a16="http://schemas.microsoft.com/office/drawing/2014/main" id="{9FC29424-39B9-A957-4BD4-CFB5160B59E9}"/>
              </a:ext>
            </a:extLst>
          </p:cNvPr>
          <p:cNvSpPr txBox="1"/>
          <p:nvPr/>
        </p:nvSpPr>
        <p:spPr>
          <a:xfrm>
            <a:off x="2006600" y="2197100"/>
            <a:ext cx="3454400" cy="2159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03749"/>
              </a:lnSpc>
            </a:pPr>
            <a:r>
              <a:rPr lang="en-US" sz="5000" b="1" i="0" u="none" strike="noStrike" dirty="0">
                <a:solidFill>
                  <a:srgbClr val="000000"/>
                </a:solidFill>
                <a:latin typeface="Abadi" panose="020B0604020104020204" pitchFamily="34" charset="0"/>
              </a:rPr>
              <a:t>03.</a:t>
            </a:r>
          </a:p>
          <a:p>
            <a:pPr lvl="0" algn="l">
              <a:lnSpc>
                <a:spcPct val="103749"/>
              </a:lnSpc>
            </a:pPr>
            <a:r>
              <a:rPr lang="en-US" sz="4000" b="1" i="0" u="none" strike="noStrike" dirty="0">
                <a:solidFill>
                  <a:srgbClr val="000000"/>
                </a:solidFill>
                <a:latin typeface="Abadi" panose="020B0604020104020204" pitchFamily="34" charset="0"/>
              </a:rPr>
              <a:t>Role</a:t>
            </a:r>
          </a:p>
          <a:p>
            <a:pPr lvl="0" algn="l">
              <a:lnSpc>
                <a:spcPct val="103749"/>
              </a:lnSpc>
            </a:pPr>
            <a:r>
              <a:rPr lang="en-US" sz="4000" b="1" i="0" u="none" strike="noStrike" dirty="0">
                <a:solidFill>
                  <a:srgbClr val="000000"/>
                </a:solidFill>
                <a:latin typeface="Abadi" panose="020B0604020104020204" pitchFamily="34" charset="0"/>
              </a:rPr>
              <a:t>Distribution</a:t>
            </a:r>
          </a:p>
          <a:p>
            <a:pPr lvl="0" algn="l">
              <a:lnSpc>
                <a:spcPct val="103749"/>
              </a:lnSpc>
            </a:pPr>
            <a:r>
              <a:rPr lang="en-US" altLang="ko-KR" sz="4000" b="1" dirty="0">
                <a:solidFill>
                  <a:schemeClr val="bg1"/>
                </a:solidFill>
                <a:latin typeface="Abadi" panose="020B0604020104020204" pitchFamily="34" charset="0"/>
              </a:rPr>
              <a:t>&lt;</a:t>
            </a:r>
            <a:r>
              <a:rPr lang="ko-KR" altLang="en-US" sz="4000" b="1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  <a:latin typeface="Abadi" panose="020B0604020104020204" pitchFamily="34" charset="0"/>
              </a:rPr>
              <a:t>TODO &gt;</a:t>
            </a:r>
            <a:endParaRPr lang="en-US" sz="4000" b="1" i="0" u="none" strike="noStrike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pic>
        <p:nvPicPr>
          <p:cNvPr id="24" name="Picture 24">
            <a:extLst>
              <a:ext uri="{FF2B5EF4-FFF2-40B4-BE49-F238E27FC236}">
                <a16:creationId xmlns:a16="http://schemas.microsoft.com/office/drawing/2014/main" id="{844193CA-6502-8F2B-DF3F-8B53B6A0CEB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70900" y="4635500"/>
            <a:ext cx="1854200" cy="508000"/>
          </a:xfrm>
          <a:prstGeom prst="rect">
            <a:avLst/>
          </a:prstGeom>
        </p:spPr>
      </p:pic>
      <p:sp>
        <p:nvSpPr>
          <p:cNvPr id="25" name="TextBox 25">
            <a:extLst>
              <a:ext uri="{FF2B5EF4-FFF2-40B4-BE49-F238E27FC236}">
                <a16:creationId xmlns:a16="http://schemas.microsoft.com/office/drawing/2014/main" id="{31758B61-7827-83E9-6A2B-4A19721C0B31}"/>
              </a:ext>
            </a:extLst>
          </p:cNvPr>
          <p:cNvSpPr txBox="1"/>
          <p:nvPr/>
        </p:nvSpPr>
        <p:spPr>
          <a:xfrm>
            <a:off x="8394700" y="4699000"/>
            <a:ext cx="20066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0390"/>
              </a:lnSpc>
            </a:pPr>
            <a:r>
              <a:rPr lang="ko-KR" sz="2200" b="0" i="0" u="none" strike="noStrike" dirty="0" err="1">
                <a:solidFill>
                  <a:srgbClr val="000000"/>
                </a:solidFill>
                <a:ea typeface="나눔고딕" panose="020D0604000000000000" pitchFamily="50" charset="-127"/>
              </a:rPr>
              <a:t>박문희</a:t>
            </a:r>
            <a:endParaRPr lang="ko-KR" sz="2200" b="0" i="0" u="none" strike="noStrike" dirty="0">
              <a:solidFill>
                <a:srgbClr val="000000"/>
              </a:solidFill>
              <a:ea typeface="나눔고딕" panose="020D0604000000000000" pitchFamily="50" charset="-127"/>
            </a:endParaRPr>
          </a:p>
        </p:txBody>
      </p:sp>
      <p:sp>
        <p:nvSpPr>
          <p:cNvPr id="26" name="TextBox 26">
            <a:extLst>
              <a:ext uri="{FF2B5EF4-FFF2-40B4-BE49-F238E27FC236}">
                <a16:creationId xmlns:a16="http://schemas.microsoft.com/office/drawing/2014/main" id="{1B695522-12E7-8ABB-570D-17684E01981D}"/>
              </a:ext>
            </a:extLst>
          </p:cNvPr>
          <p:cNvSpPr txBox="1"/>
          <p:nvPr/>
        </p:nvSpPr>
        <p:spPr>
          <a:xfrm>
            <a:off x="10617200" y="1981200"/>
            <a:ext cx="2019300" cy="444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0390"/>
              </a:lnSpc>
            </a:pPr>
            <a:r>
              <a:rPr lang="en-US" sz="2500" b="1" i="0" u="none" strike="noStrike" dirty="0">
                <a:solidFill>
                  <a:srgbClr val="000000"/>
                </a:solidFill>
                <a:highlight>
                  <a:srgbClr val="FFFFA9"/>
                </a:highlight>
                <a:latin typeface="나눔고딕" panose="020D0604000000000000" pitchFamily="50" charset="-127"/>
              </a:rPr>
              <a:t>[ Front-end ]</a:t>
            </a:r>
          </a:p>
        </p:txBody>
      </p:sp>
      <p:sp>
        <p:nvSpPr>
          <p:cNvPr id="28" name="TextBox 28">
            <a:extLst>
              <a:ext uri="{FF2B5EF4-FFF2-40B4-BE49-F238E27FC236}">
                <a16:creationId xmlns:a16="http://schemas.microsoft.com/office/drawing/2014/main" id="{1CBBB115-0572-9A5D-C98F-A450C443D224}"/>
              </a:ext>
            </a:extLst>
          </p:cNvPr>
          <p:cNvSpPr txBox="1"/>
          <p:nvPr/>
        </p:nvSpPr>
        <p:spPr>
          <a:xfrm>
            <a:off x="10680700" y="8267700"/>
            <a:ext cx="2019300" cy="444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0390"/>
              </a:lnSpc>
            </a:pPr>
            <a:r>
              <a:rPr lang="en-US" sz="2500" b="1" i="0" u="none" strike="noStrike" dirty="0">
                <a:solidFill>
                  <a:srgbClr val="000000"/>
                </a:solidFill>
                <a:highlight>
                  <a:srgbClr val="FFFFA9"/>
                </a:highlight>
                <a:latin typeface="나눔고딕" panose="020D0604000000000000" pitchFamily="50" charset="-127"/>
              </a:rPr>
              <a:t>[ Back-end ]</a:t>
            </a:r>
          </a:p>
        </p:txBody>
      </p:sp>
      <p:sp>
        <p:nvSpPr>
          <p:cNvPr id="33" name="TextBox 36">
            <a:extLst>
              <a:ext uri="{FF2B5EF4-FFF2-40B4-BE49-F238E27FC236}">
                <a16:creationId xmlns:a16="http://schemas.microsoft.com/office/drawing/2014/main" id="{24F4D0F2-D96A-D670-3622-40599259B7E6}"/>
              </a:ext>
            </a:extLst>
          </p:cNvPr>
          <p:cNvSpPr txBox="1"/>
          <p:nvPr/>
        </p:nvSpPr>
        <p:spPr>
          <a:xfrm>
            <a:off x="12444185" y="6367092"/>
            <a:ext cx="3292929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0390"/>
              </a:lnSpc>
            </a:pPr>
            <a:r>
              <a:rPr lang="en-US" sz="2400" b="0" i="0" u="none" strike="noStrike" dirty="0">
                <a:solidFill>
                  <a:schemeClr val="accent1"/>
                </a:solidFill>
                <a:latin typeface="Abadi" panose="020B0604020104020204" pitchFamily="34" charset="0"/>
              </a:rPr>
              <a:t>Student API &amp; DB link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DA68330-49E8-0330-6C55-FAD5248B5272}"/>
              </a:ext>
            </a:extLst>
          </p:cNvPr>
          <p:cNvSpPr txBox="1"/>
          <p:nvPr/>
        </p:nvSpPr>
        <p:spPr>
          <a:xfrm>
            <a:off x="12444185" y="7048500"/>
            <a:ext cx="3292929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0390"/>
              </a:lnSpc>
            </a:pPr>
            <a:r>
              <a:rPr lang="en-US" sz="2400" b="0" i="0" u="none" strike="noStrike" dirty="0">
                <a:solidFill>
                  <a:schemeClr val="accent1"/>
                </a:solidFill>
                <a:latin typeface="Abadi" panose="020B0604020104020204" pitchFamily="34" charset="0"/>
              </a:rPr>
              <a:t>Parent API &amp; DB link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0F29BC-C3F2-0C54-C84F-D643916C139F}"/>
              </a:ext>
            </a:extLst>
          </p:cNvPr>
          <p:cNvSpPr txBox="1"/>
          <p:nvPr/>
        </p:nvSpPr>
        <p:spPr>
          <a:xfrm>
            <a:off x="12406753" y="7743276"/>
            <a:ext cx="3545115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0390"/>
              </a:lnSpc>
            </a:pPr>
            <a:r>
              <a:rPr lang="en-US" sz="2400" dirty="0">
                <a:solidFill>
                  <a:schemeClr val="accent1"/>
                </a:solidFill>
                <a:latin typeface="Abadi" panose="020B0604020104020204" pitchFamily="34" charset="0"/>
              </a:rPr>
              <a:t>Deploy Beta Testing </a:t>
            </a:r>
            <a:r>
              <a:rPr lang="en-US" sz="2000" dirty="0">
                <a:solidFill>
                  <a:schemeClr val="accent1"/>
                </a:solidFill>
                <a:latin typeface="Abadi" panose="020B0604020104020204" pitchFamily="34" charset="0"/>
              </a:rPr>
              <a:t>(tutor)</a:t>
            </a:r>
            <a:endParaRPr lang="en-US" sz="2000" b="0" i="0" u="none" strike="noStrike" dirty="0">
              <a:solidFill>
                <a:schemeClr val="accent1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004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520700"/>
            <a:ext cx="17145000" cy="9245600"/>
          </a:xfrm>
          <a:prstGeom prst="rect">
            <a:avLst/>
          </a:prstGeom>
          <a:effectLst>
            <a:outerShdw dist="71071" dir="2700000">
              <a:srgbClr val="000000">
                <a:alpha val="100000"/>
              </a:srgbClr>
            </a:outerShdw>
          </a:effectLst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520700"/>
            <a:ext cx="17145000" cy="8763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400" y="1003300"/>
            <a:ext cx="16192500" cy="82931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6300" y="520700"/>
            <a:ext cx="6388100" cy="8763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3000" y="787400"/>
            <a:ext cx="330200" cy="330200"/>
          </a:xfrm>
          <a:prstGeom prst="rect">
            <a:avLst/>
          </a:prstGeom>
          <a:effectLst>
            <a:outerShdw dist="30773" dir="2700000">
              <a:srgbClr val="000000">
                <a:alpha val="100000"/>
              </a:srgbClr>
            </a:outerShdw>
          </a:effectLst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22100" y="787400"/>
            <a:ext cx="330200" cy="330200"/>
          </a:xfrm>
          <a:prstGeom prst="rect">
            <a:avLst/>
          </a:prstGeom>
          <a:effectLst>
            <a:outerShdw dist="30773" dir="2700000">
              <a:srgbClr val="000000">
                <a:alpha val="100000"/>
              </a:srgbClr>
            </a:outerShdw>
          </a:effectLst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300000">
            <a:off x="6223000" y="952500"/>
            <a:ext cx="419100" cy="381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20000">
            <a:off x="11722100" y="939800"/>
            <a:ext cx="330200" cy="38100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7264400" y="749300"/>
            <a:ext cx="37465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200" b="0" i="0" u="none" strike="noStrike">
                <a:solidFill>
                  <a:srgbClr val="000000"/>
                </a:solidFill>
                <a:latin typeface="+mj-lt"/>
              </a:rPr>
              <a:t>ALL-IN LESSON</a:t>
            </a:r>
          </a:p>
        </p:txBody>
      </p:sp>
      <p:pic>
        <p:nvPicPr>
          <p:cNvPr id="28" name="Picture 13">
            <a:extLst>
              <a:ext uri="{FF2B5EF4-FFF2-40B4-BE49-F238E27FC236}">
                <a16:creationId xmlns:a16="http://schemas.microsoft.com/office/drawing/2014/main" id="{DC3AA6EF-2EDE-F787-58BC-316D7A16719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40400" y="1970944"/>
            <a:ext cx="6756400" cy="596900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5740400" y="1970944"/>
            <a:ext cx="8356600" cy="889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>
              <a:lnSpc>
                <a:spcPct val="103749"/>
              </a:lnSpc>
            </a:pPr>
            <a:r>
              <a:rPr lang="en-US" sz="4000" i="0" u="none" strike="noStrike" dirty="0">
                <a:solidFill>
                  <a:srgbClr val="000000"/>
                </a:solidFill>
                <a:latin typeface="Abadi" panose="020B0604020104020204" pitchFamily="34" charset="0"/>
              </a:rPr>
              <a:t>04. </a:t>
            </a:r>
            <a:r>
              <a:rPr lang="en-US" altLang="ko-KR" sz="4000" i="0" u="none" strike="noStrike" dirty="0">
                <a:solidFill>
                  <a:srgbClr val="000000"/>
                </a:solidFill>
                <a:latin typeface="Abadi" panose="020B0604020104020204" pitchFamily="34" charset="0"/>
              </a:rPr>
              <a:t> Demo Videos &amp; Features</a:t>
            </a:r>
            <a:endParaRPr lang="en-US" altLang="ko-KR" sz="4000" i="0" u="none" strike="noStrike" spc="200" dirty="0">
              <a:solidFill>
                <a:srgbClr val="000000"/>
              </a:solidFill>
              <a:latin typeface="Abadi" panose="020B0604020104020204" pitchFamily="34" charset="0"/>
            </a:endParaRPr>
          </a:p>
          <a:p>
            <a:pPr>
              <a:lnSpc>
                <a:spcPct val="103749"/>
              </a:lnSpc>
            </a:pPr>
            <a:r>
              <a:rPr lang="en-US" altLang="ko-KR" sz="4000" i="0" u="none" strike="noStrike" dirty="0">
                <a:solidFill>
                  <a:srgbClr val="000000"/>
                </a:solidFill>
                <a:latin typeface="Abadi" panose="020B0604020104020204" pitchFamily="34" charset="0"/>
              </a:rPr>
              <a:t> </a:t>
            </a:r>
          </a:p>
          <a:p>
            <a:pPr lvl="0" algn="l">
              <a:lnSpc>
                <a:spcPct val="103749"/>
              </a:lnSpc>
            </a:pPr>
            <a:endParaRPr lang="en-US" sz="4000" i="0" u="none" strike="noStrike" dirty="0">
              <a:solidFill>
                <a:srgbClr val="000000"/>
              </a:solidFill>
              <a:latin typeface="Abadi" panose="020B0604020104020204" pitchFamily="34" charset="0"/>
            </a:endParaRPr>
          </a:p>
        </p:txBody>
      </p:sp>
      <p:sp>
        <p:nvSpPr>
          <p:cNvPr id="33" name="TextBox 17">
            <a:extLst>
              <a:ext uri="{FF2B5EF4-FFF2-40B4-BE49-F238E27FC236}">
                <a16:creationId xmlns:a16="http://schemas.microsoft.com/office/drawing/2014/main" id="{69460ACA-8360-BC79-F243-080D97DABFDE}"/>
              </a:ext>
            </a:extLst>
          </p:cNvPr>
          <p:cNvSpPr txBox="1"/>
          <p:nvPr/>
        </p:nvSpPr>
        <p:spPr>
          <a:xfrm>
            <a:off x="9753600" y="1911350"/>
            <a:ext cx="3810000" cy="622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endParaRPr lang="en-US" sz="3500" b="0" i="0" u="none" strike="noStrike" spc="200" dirty="0">
              <a:solidFill>
                <a:srgbClr val="000000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B8393D-79B1-8A4F-D0EE-1E1601B7E8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F0CD4B6C-2B27-7C54-78AE-831B25A6C118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>
            <a:extLst>
              <a:ext uri="{FF2B5EF4-FFF2-40B4-BE49-F238E27FC236}">
                <a16:creationId xmlns:a16="http://schemas.microsoft.com/office/drawing/2014/main" id="{10E3FA4F-2B29-1AF3-E4E9-76DF95672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520700"/>
            <a:ext cx="17145000" cy="9245600"/>
          </a:xfrm>
          <a:prstGeom prst="rect">
            <a:avLst/>
          </a:prstGeom>
          <a:effectLst>
            <a:outerShdw dist="71071" dir="2700000">
              <a:srgbClr val="000000">
                <a:alpha val="100000"/>
              </a:srgbClr>
            </a:outerShdw>
          </a:effec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3555F9EC-E289-5DFE-8CD7-44075EA02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520700"/>
            <a:ext cx="17145000" cy="87630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F56E6B18-1678-B23D-2E0C-DDEE584FB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400" y="1003300"/>
            <a:ext cx="16192500" cy="829310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8FFDEF53-E3E4-0D30-570E-50DB0067D7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6300" y="520700"/>
            <a:ext cx="6388100" cy="876300"/>
          </a:xfrm>
          <a:prstGeom prst="rect">
            <a:avLst/>
          </a:prstGeom>
        </p:spPr>
      </p:pic>
      <p:grpSp>
        <p:nvGrpSpPr>
          <p:cNvPr id="7" name="Group 7">
            <a:extLst>
              <a:ext uri="{FF2B5EF4-FFF2-40B4-BE49-F238E27FC236}">
                <a16:creationId xmlns:a16="http://schemas.microsoft.com/office/drawing/2014/main" id="{8253F3CB-71FF-15DF-7C01-F73B35770BFE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8" name="Picture 8">
            <a:extLst>
              <a:ext uri="{FF2B5EF4-FFF2-40B4-BE49-F238E27FC236}">
                <a16:creationId xmlns:a16="http://schemas.microsoft.com/office/drawing/2014/main" id="{E954D920-BA38-6B8A-4FEC-CB059B389B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3000" y="787400"/>
            <a:ext cx="330200" cy="330200"/>
          </a:xfrm>
          <a:prstGeom prst="rect">
            <a:avLst/>
          </a:prstGeom>
          <a:effectLst>
            <a:outerShdw dist="30773" dir="2700000">
              <a:srgbClr val="000000">
                <a:alpha val="100000"/>
              </a:srgbClr>
            </a:outerShdw>
          </a:effectLst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73A989EE-44CB-C349-6AB8-CF05134317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22100" y="787400"/>
            <a:ext cx="330200" cy="330200"/>
          </a:xfrm>
          <a:prstGeom prst="rect">
            <a:avLst/>
          </a:prstGeom>
          <a:effectLst>
            <a:outerShdw dist="30773" dir="2700000">
              <a:srgbClr val="000000">
                <a:alpha val="100000"/>
              </a:srgbClr>
            </a:outerShdw>
          </a:effectLst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CD32E17E-AE04-2703-AFEE-C8B228D828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300000">
            <a:off x="6223000" y="952500"/>
            <a:ext cx="419100" cy="38100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D63733D8-B488-A267-6B44-B510963F49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20000">
            <a:off x="11722100" y="939800"/>
            <a:ext cx="330200" cy="38100"/>
          </a:xfrm>
          <a:prstGeom prst="rect">
            <a:avLst/>
          </a:prstGeom>
        </p:spPr>
      </p:pic>
      <p:sp>
        <p:nvSpPr>
          <p:cNvPr id="12" name="TextBox 12">
            <a:extLst>
              <a:ext uri="{FF2B5EF4-FFF2-40B4-BE49-F238E27FC236}">
                <a16:creationId xmlns:a16="http://schemas.microsoft.com/office/drawing/2014/main" id="{24B676C2-9123-385C-E059-6ACA81AC1C39}"/>
              </a:ext>
            </a:extLst>
          </p:cNvPr>
          <p:cNvSpPr txBox="1"/>
          <p:nvPr/>
        </p:nvSpPr>
        <p:spPr>
          <a:xfrm>
            <a:off x="7264400" y="749300"/>
            <a:ext cx="37465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200" b="0" i="0" u="none" strike="noStrike">
                <a:solidFill>
                  <a:srgbClr val="000000"/>
                </a:solidFill>
                <a:latin typeface="+mj-lt"/>
              </a:rPr>
              <a:t>ALL-IN LESSON</a:t>
            </a:r>
          </a:p>
        </p:txBody>
      </p:sp>
      <p:pic>
        <p:nvPicPr>
          <p:cNvPr id="28" name="Picture 13">
            <a:extLst>
              <a:ext uri="{FF2B5EF4-FFF2-40B4-BE49-F238E27FC236}">
                <a16:creationId xmlns:a16="http://schemas.microsoft.com/office/drawing/2014/main" id="{0754EED6-DD25-D2C5-5E19-C5A38DE9BE6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40400" y="1970944"/>
            <a:ext cx="6756400" cy="596900"/>
          </a:xfrm>
          <a:prstGeom prst="rect">
            <a:avLst/>
          </a:prstGeom>
        </p:spPr>
      </p:pic>
      <p:sp>
        <p:nvSpPr>
          <p:cNvPr id="15" name="TextBox 15">
            <a:extLst>
              <a:ext uri="{FF2B5EF4-FFF2-40B4-BE49-F238E27FC236}">
                <a16:creationId xmlns:a16="http://schemas.microsoft.com/office/drawing/2014/main" id="{2E1C2A47-A6D9-4D64-F270-42E9BC6382E8}"/>
              </a:ext>
            </a:extLst>
          </p:cNvPr>
          <p:cNvSpPr txBox="1"/>
          <p:nvPr/>
        </p:nvSpPr>
        <p:spPr>
          <a:xfrm>
            <a:off x="5740400" y="1970944"/>
            <a:ext cx="8356600" cy="889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>
              <a:lnSpc>
                <a:spcPct val="103749"/>
              </a:lnSpc>
            </a:pPr>
            <a:r>
              <a:rPr lang="en-US" sz="4000" i="0" u="none" strike="noStrike" dirty="0">
                <a:solidFill>
                  <a:srgbClr val="000000"/>
                </a:solidFill>
                <a:latin typeface="Abadi" panose="020B0604020104020204" pitchFamily="34" charset="0"/>
              </a:rPr>
              <a:t>04. </a:t>
            </a:r>
            <a:r>
              <a:rPr lang="en-US" altLang="ko-KR" sz="4000" i="0" u="none" strike="noStrike" dirty="0">
                <a:solidFill>
                  <a:srgbClr val="000000"/>
                </a:solidFill>
                <a:latin typeface="Abadi" panose="020B0604020104020204" pitchFamily="34" charset="0"/>
              </a:rPr>
              <a:t> Demo Videos &amp; Features</a:t>
            </a:r>
            <a:endParaRPr lang="en-US" altLang="ko-KR" sz="4000" i="0" u="none" strike="noStrike" spc="200" dirty="0">
              <a:solidFill>
                <a:srgbClr val="000000"/>
              </a:solidFill>
              <a:latin typeface="Abadi" panose="020B0604020104020204" pitchFamily="34" charset="0"/>
            </a:endParaRPr>
          </a:p>
          <a:p>
            <a:pPr>
              <a:lnSpc>
                <a:spcPct val="103749"/>
              </a:lnSpc>
            </a:pPr>
            <a:r>
              <a:rPr lang="en-US" altLang="ko-KR" sz="4000" i="0" u="none" strike="noStrike" dirty="0">
                <a:solidFill>
                  <a:srgbClr val="000000"/>
                </a:solidFill>
                <a:latin typeface="Abadi" panose="020B0604020104020204" pitchFamily="34" charset="0"/>
              </a:rPr>
              <a:t> </a:t>
            </a:r>
          </a:p>
          <a:p>
            <a:pPr lvl="0" algn="l">
              <a:lnSpc>
                <a:spcPct val="103749"/>
              </a:lnSpc>
            </a:pPr>
            <a:endParaRPr lang="en-US" sz="4000" i="0" u="none" strike="noStrike" dirty="0">
              <a:solidFill>
                <a:srgbClr val="000000"/>
              </a:solidFill>
              <a:latin typeface="Abadi" panose="020B0604020104020204" pitchFamily="34" charset="0"/>
            </a:endParaRPr>
          </a:p>
        </p:txBody>
      </p:sp>
      <p:sp>
        <p:nvSpPr>
          <p:cNvPr id="33" name="TextBox 17">
            <a:extLst>
              <a:ext uri="{FF2B5EF4-FFF2-40B4-BE49-F238E27FC236}">
                <a16:creationId xmlns:a16="http://schemas.microsoft.com/office/drawing/2014/main" id="{21CADCF1-D363-3B20-7563-30D3B09DC001}"/>
              </a:ext>
            </a:extLst>
          </p:cNvPr>
          <p:cNvSpPr txBox="1"/>
          <p:nvPr/>
        </p:nvSpPr>
        <p:spPr>
          <a:xfrm>
            <a:off x="9753600" y="1911350"/>
            <a:ext cx="3810000" cy="622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endParaRPr lang="en-US" sz="3500" b="0" i="0" u="none" strike="noStrike" spc="200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55009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D4E2D9-43EA-B7AB-3860-47062EC408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4E4CAB55-DBE0-1437-4769-EEF3DD28418A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>
            <a:extLst>
              <a:ext uri="{FF2B5EF4-FFF2-40B4-BE49-F238E27FC236}">
                <a16:creationId xmlns:a16="http://schemas.microsoft.com/office/drawing/2014/main" id="{0E0DFA6C-DFD4-326F-2C44-6D5180AB7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520700"/>
            <a:ext cx="17145000" cy="9245600"/>
          </a:xfrm>
          <a:prstGeom prst="rect">
            <a:avLst/>
          </a:prstGeom>
          <a:effectLst>
            <a:outerShdw dist="71071" dir="2700000">
              <a:srgbClr val="000000">
                <a:alpha val="100000"/>
              </a:srgbClr>
            </a:outerShdw>
          </a:effec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E3CECF14-0170-4002-90C6-308D687B8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520700"/>
            <a:ext cx="17145000" cy="87630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168E16F8-3B06-62BB-AA61-11F228C7A7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400" y="1003300"/>
            <a:ext cx="16192500" cy="829310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0342FDD3-C89E-7894-98CC-2AFC88F5E6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6300" y="520700"/>
            <a:ext cx="6388100" cy="876300"/>
          </a:xfrm>
          <a:prstGeom prst="rect">
            <a:avLst/>
          </a:prstGeom>
        </p:spPr>
      </p:pic>
      <p:grpSp>
        <p:nvGrpSpPr>
          <p:cNvPr id="7" name="Group 7">
            <a:extLst>
              <a:ext uri="{FF2B5EF4-FFF2-40B4-BE49-F238E27FC236}">
                <a16:creationId xmlns:a16="http://schemas.microsoft.com/office/drawing/2014/main" id="{6A699B54-FF45-A315-D431-72189E28719D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8" name="Picture 8">
            <a:extLst>
              <a:ext uri="{FF2B5EF4-FFF2-40B4-BE49-F238E27FC236}">
                <a16:creationId xmlns:a16="http://schemas.microsoft.com/office/drawing/2014/main" id="{FF3EB53D-509F-B36C-A9F5-C52BC3DF9B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3000" y="787400"/>
            <a:ext cx="330200" cy="330200"/>
          </a:xfrm>
          <a:prstGeom prst="rect">
            <a:avLst/>
          </a:prstGeom>
          <a:effectLst>
            <a:outerShdw dist="30773" dir="2700000">
              <a:srgbClr val="000000">
                <a:alpha val="100000"/>
              </a:srgbClr>
            </a:outerShdw>
          </a:effectLst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51463126-26AD-3372-7961-329A9A39ED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22100" y="787400"/>
            <a:ext cx="330200" cy="330200"/>
          </a:xfrm>
          <a:prstGeom prst="rect">
            <a:avLst/>
          </a:prstGeom>
          <a:effectLst>
            <a:outerShdw dist="30773" dir="2700000">
              <a:srgbClr val="000000">
                <a:alpha val="100000"/>
              </a:srgbClr>
            </a:outerShdw>
          </a:effectLst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EEF52350-D42C-3F7D-1C03-07F52B2E17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300000">
            <a:off x="6223000" y="952500"/>
            <a:ext cx="419100" cy="38100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AF89CD5C-0392-C33A-BE3B-29F42D642D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20000">
            <a:off x="11722100" y="939800"/>
            <a:ext cx="330200" cy="38100"/>
          </a:xfrm>
          <a:prstGeom prst="rect">
            <a:avLst/>
          </a:prstGeom>
        </p:spPr>
      </p:pic>
      <p:sp>
        <p:nvSpPr>
          <p:cNvPr id="12" name="TextBox 12">
            <a:extLst>
              <a:ext uri="{FF2B5EF4-FFF2-40B4-BE49-F238E27FC236}">
                <a16:creationId xmlns:a16="http://schemas.microsoft.com/office/drawing/2014/main" id="{016B5573-7EE9-5919-7294-518644F0BEB8}"/>
              </a:ext>
            </a:extLst>
          </p:cNvPr>
          <p:cNvSpPr txBox="1"/>
          <p:nvPr/>
        </p:nvSpPr>
        <p:spPr>
          <a:xfrm>
            <a:off x="7264400" y="749300"/>
            <a:ext cx="37465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200" b="0" i="0" u="none" strike="noStrike">
                <a:solidFill>
                  <a:srgbClr val="000000"/>
                </a:solidFill>
                <a:latin typeface="+mj-lt"/>
              </a:rPr>
              <a:t>ALL-IN LESSON</a:t>
            </a:r>
          </a:p>
        </p:txBody>
      </p:sp>
      <p:pic>
        <p:nvPicPr>
          <p:cNvPr id="28" name="Picture 13">
            <a:extLst>
              <a:ext uri="{FF2B5EF4-FFF2-40B4-BE49-F238E27FC236}">
                <a16:creationId xmlns:a16="http://schemas.microsoft.com/office/drawing/2014/main" id="{69B03B4C-3CE1-0C45-56D5-D2994E596B3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40400" y="1970944"/>
            <a:ext cx="6756400" cy="596900"/>
          </a:xfrm>
          <a:prstGeom prst="rect">
            <a:avLst/>
          </a:prstGeom>
        </p:spPr>
      </p:pic>
      <p:sp>
        <p:nvSpPr>
          <p:cNvPr id="15" name="TextBox 15">
            <a:extLst>
              <a:ext uri="{FF2B5EF4-FFF2-40B4-BE49-F238E27FC236}">
                <a16:creationId xmlns:a16="http://schemas.microsoft.com/office/drawing/2014/main" id="{A925E382-4EC4-58DA-6832-E1CE02B41A0A}"/>
              </a:ext>
            </a:extLst>
          </p:cNvPr>
          <p:cNvSpPr txBox="1"/>
          <p:nvPr/>
        </p:nvSpPr>
        <p:spPr>
          <a:xfrm>
            <a:off x="5740400" y="1970944"/>
            <a:ext cx="8356600" cy="889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>
              <a:lnSpc>
                <a:spcPct val="103749"/>
              </a:lnSpc>
            </a:pPr>
            <a:r>
              <a:rPr lang="en-US" sz="4000" i="0" u="none" strike="noStrike" dirty="0">
                <a:solidFill>
                  <a:srgbClr val="000000"/>
                </a:solidFill>
                <a:latin typeface="Abadi" panose="020B0604020104020204" pitchFamily="34" charset="0"/>
              </a:rPr>
              <a:t>04. </a:t>
            </a:r>
            <a:r>
              <a:rPr lang="en-US" altLang="ko-KR" sz="4000" i="0" u="none" strike="noStrike" dirty="0">
                <a:solidFill>
                  <a:srgbClr val="000000"/>
                </a:solidFill>
                <a:latin typeface="Abadi" panose="020B0604020104020204" pitchFamily="34" charset="0"/>
              </a:rPr>
              <a:t> Demo Videos &amp; Features</a:t>
            </a:r>
            <a:endParaRPr lang="en-US" altLang="ko-KR" sz="4000" i="0" u="none" strike="noStrike" spc="200" dirty="0">
              <a:solidFill>
                <a:srgbClr val="000000"/>
              </a:solidFill>
              <a:latin typeface="Abadi" panose="020B0604020104020204" pitchFamily="34" charset="0"/>
            </a:endParaRPr>
          </a:p>
          <a:p>
            <a:pPr>
              <a:lnSpc>
                <a:spcPct val="103749"/>
              </a:lnSpc>
            </a:pPr>
            <a:r>
              <a:rPr lang="en-US" altLang="ko-KR" sz="4000" i="0" u="none" strike="noStrike" dirty="0">
                <a:solidFill>
                  <a:srgbClr val="000000"/>
                </a:solidFill>
                <a:latin typeface="Abadi" panose="020B0604020104020204" pitchFamily="34" charset="0"/>
              </a:rPr>
              <a:t> </a:t>
            </a:r>
          </a:p>
          <a:p>
            <a:pPr lvl="0" algn="l">
              <a:lnSpc>
                <a:spcPct val="103749"/>
              </a:lnSpc>
            </a:pPr>
            <a:endParaRPr lang="en-US" sz="4000" i="0" u="none" strike="noStrike" dirty="0">
              <a:solidFill>
                <a:srgbClr val="000000"/>
              </a:solidFill>
              <a:latin typeface="Abadi" panose="020B0604020104020204" pitchFamily="34" charset="0"/>
            </a:endParaRPr>
          </a:p>
        </p:txBody>
      </p:sp>
      <p:sp>
        <p:nvSpPr>
          <p:cNvPr id="33" name="TextBox 17">
            <a:extLst>
              <a:ext uri="{FF2B5EF4-FFF2-40B4-BE49-F238E27FC236}">
                <a16:creationId xmlns:a16="http://schemas.microsoft.com/office/drawing/2014/main" id="{075F328E-1CC0-4E99-75F1-6195AD9DD7B1}"/>
              </a:ext>
            </a:extLst>
          </p:cNvPr>
          <p:cNvSpPr txBox="1"/>
          <p:nvPr/>
        </p:nvSpPr>
        <p:spPr>
          <a:xfrm>
            <a:off x="9753600" y="1911350"/>
            <a:ext cx="3810000" cy="622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endParaRPr lang="en-US" sz="3500" b="0" i="0" u="none" strike="noStrike" spc="200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3671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362</Words>
  <Application>Microsoft Macintosh PowerPoint</Application>
  <PresentationFormat>사용자 지정</PresentationFormat>
  <Paragraphs>127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4" baseType="lpstr">
      <vt:lpstr>Calibri</vt:lpstr>
      <vt:lpstr>Pretendard SemiBold</vt:lpstr>
      <vt:lpstr>맑은 고딕</vt:lpstr>
      <vt:lpstr>나눔고딕</vt:lpstr>
      <vt:lpstr>Pretendard Medium</vt:lpstr>
      <vt:lpstr>Arial</vt:lpstr>
      <vt:lpstr>Abadi</vt:lpstr>
      <vt:lpstr>SB AggroOTF Light</vt:lpstr>
      <vt:lpstr>Geologica Roman SemiBold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82109</dc:creator>
  <cp:lastModifiedBy>이채연</cp:lastModifiedBy>
  <cp:revision>28</cp:revision>
  <dcterms:created xsi:type="dcterms:W3CDTF">2006-08-16T00:00:00Z</dcterms:created>
  <dcterms:modified xsi:type="dcterms:W3CDTF">2024-11-20T13:41:18Z</dcterms:modified>
</cp:coreProperties>
</file>