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7e62792e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7e62792e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7e62792e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7e62792e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e62792e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e62792e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7e62792e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7e62792e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e62792e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7e62792e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7e62792e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7e62792e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7e62792e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7e62792e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7e62792e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7e62792e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e62792e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e62792e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/>
              <a:t>G-Market</a:t>
            </a:r>
            <a:endParaRPr b="1"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92775" y="3276425"/>
            <a:ext cx="47217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Автор работы: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Миронов Матвей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Научный руководитель: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Ильин Владимир Владимирович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000" y="1295525"/>
            <a:ext cx="1456650" cy="14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91275" y="622150"/>
            <a:ext cx="3755100" cy="4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Цель:</a:t>
            </a:r>
            <a:r>
              <a:rPr b="1" lang="ru"/>
              <a:t> </a:t>
            </a:r>
            <a:r>
              <a:rPr lang="ru" sz="2400"/>
              <a:t>разработать приложение, которое будет показывать информацию о стоимости видеоигр</a:t>
            </a:r>
            <a:endParaRPr sz="2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75" y="152400"/>
            <a:ext cx="455406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 u="sng"/>
              <a:t>Актуальность</a:t>
            </a:r>
            <a:endParaRPr b="1" sz="2800" u="sng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35650" y="1560025"/>
            <a:ext cx="552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Моё приложение актуально: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-для геймеров, которые хотят сэкономить на покупке игр и времени для их поиска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-интернет-магазина, который хочет привлечь клиентов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350" y="1307850"/>
            <a:ext cx="3077850" cy="30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73450" y="444400"/>
            <a:ext cx="51435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Задачи: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-реализовать работу с сетью с помощью Retrofit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-собрать информацию в формате json с api сайта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-вывести информацию на экран с помощью RecyclerView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-осуществить парсинг с помощью jsoup</a:t>
            </a:r>
            <a:endParaRPr sz="24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950" y="680800"/>
            <a:ext cx="3621949" cy="36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56950" y="1853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 данных в формате json с сайта с помощью Retrofit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50" y="1539200"/>
            <a:ext cx="6320171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информации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9709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Чтобы вывести игры на экран, я использовал RecyclerView и специально для этого создал 2 адаптера. Также я реализовал onClickListener и карточки товаров. </a:t>
            </a:r>
            <a:r>
              <a:rPr lang="ru"/>
              <a:t>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13" y="2666773"/>
            <a:ext cx="5870874" cy="19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787" y="152400"/>
            <a:ext cx="257936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20225" y="393750"/>
            <a:ext cx="759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00"/>
              <a:t>В ходе работы с jsoup также была реализована многопоточность</a:t>
            </a:r>
            <a:endParaRPr sz="18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0" y="3171875"/>
            <a:ext cx="4816224" cy="16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821" y="1342833"/>
            <a:ext cx="5274601" cy="15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421975" y="1800375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Запуск нового потока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316950" y="3886400"/>
            <a:ext cx="433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Парсинг с jsoup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Будущее G-Market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-Реализация поиска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-Сортировка по ценам и жанрам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-Доработка дизайна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-Оптимизация приложения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720" y="1032275"/>
            <a:ext cx="2239400" cy="26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Я разработал сетевое Android приложение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Были решены основные задачи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Мной были освоены и реализованы технологии:</a:t>
            </a:r>
            <a:br>
              <a:rPr lang="ru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- Retrofit</a:t>
            </a:r>
            <a:br>
              <a:rPr lang="ru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- RecyclerView</a:t>
            </a:r>
            <a:br>
              <a:rPr lang="ru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- Jsoup</a:t>
            </a:r>
            <a:br>
              <a:rPr lang="ru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и интерфейс Parselable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