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6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7B88-AD1C-4CAF-86F9-F7BF4C8D633B}" type="datetimeFigureOut">
              <a:rPr lang="en-US" smtClean="0"/>
              <a:t>03/06/2016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4DFF-5CCA-476E-8F65-6AB1CF1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1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9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304800"/>
            <a:ext cx="7772400" cy="169545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 err="1" smtClean="0">
                <a:solidFill>
                  <a:schemeClr val="tx1"/>
                </a:solidFill>
              </a:rPr>
              <a:t>Badashisha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Kharkongor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Ginal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 smtClean="0">
                <a:solidFill>
                  <a:schemeClr val="tx1"/>
                </a:solidFill>
              </a:rPr>
              <a:t>ord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Marwein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Almora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Kharkamni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Mebalapynhun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Shylla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1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sorting algorithm which uses in place comparison.</a:t>
            </a:r>
          </a:p>
          <a:p>
            <a:r>
              <a:rPr lang="en-US" dirty="0" smtClean="0"/>
              <a:t>It divides the list into two parts: sorted and unsorted.</a:t>
            </a:r>
          </a:p>
          <a:p>
            <a:r>
              <a:rPr lang="en-US" dirty="0" smtClean="0"/>
              <a:t>It finds the smallest element in the unsorted </a:t>
            </a:r>
            <a:r>
              <a:rPr lang="en-US" dirty="0" err="1" smtClean="0"/>
              <a:t>sublist</a:t>
            </a:r>
            <a:r>
              <a:rPr lang="en-US" dirty="0" smtClean="0"/>
              <a:t> and swaps it with the leftmost unsorted element.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8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669280"/>
          </a:xfrm>
        </p:spPr>
        <p:txBody>
          <a:bodyPr>
            <a:noAutofit/>
          </a:bodyPr>
          <a:lstStyle/>
          <a:p>
            <a:r>
              <a:rPr lang="en-US" sz="2300" dirty="0"/>
              <a:t>Let ARR is an array having N elements</a:t>
            </a:r>
            <a:endParaRPr lang="en-US" sz="2300" dirty="0" smtClean="0"/>
          </a:p>
          <a:p>
            <a:r>
              <a:rPr lang="en-US" sz="2300" dirty="0"/>
              <a:t>1. Read ARR</a:t>
            </a:r>
            <a:endParaRPr lang="en-US" sz="2300" dirty="0" smtClean="0"/>
          </a:p>
          <a:p>
            <a:r>
              <a:rPr lang="en-US" sz="2300" dirty="0"/>
              <a:t>2. Repeat step 3 to 6 for I=0 to N-1</a:t>
            </a:r>
            <a:endParaRPr lang="en-US" sz="2300" dirty="0" smtClean="0"/>
          </a:p>
          <a:p>
            <a:r>
              <a:rPr lang="en-US" sz="2300" dirty="0"/>
              <a:t>3. Set MIN=ARR[I] and Set LOC=I</a:t>
            </a:r>
            <a:endParaRPr lang="en-US" sz="2300" dirty="0" smtClean="0"/>
          </a:p>
          <a:p>
            <a:r>
              <a:rPr lang="en-US" sz="2300" dirty="0"/>
              <a:t>4. Repeat step 5 for J=I+1 to N</a:t>
            </a:r>
            <a:endParaRPr lang="en-US" sz="2300" dirty="0" smtClean="0"/>
          </a:p>
          <a:p>
            <a:r>
              <a:rPr lang="en-US" sz="2300" dirty="0"/>
              <a:t>5. If MIN&gt;ARR[J], then</a:t>
            </a:r>
            <a:endParaRPr lang="en-US" sz="2300" dirty="0" smtClean="0"/>
          </a:p>
          <a:p>
            <a:r>
              <a:rPr lang="en-US" sz="2300" dirty="0"/>
              <a:t>                (a) Set MIN=ARR[J]</a:t>
            </a:r>
            <a:endParaRPr lang="en-US" sz="2300" dirty="0" smtClean="0"/>
          </a:p>
          <a:p>
            <a:r>
              <a:rPr lang="en-US" sz="2300" dirty="0"/>
              <a:t>                (b) Set LOC=J</a:t>
            </a:r>
            <a:endParaRPr lang="en-US" sz="2300" dirty="0" smtClean="0"/>
          </a:p>
          <a:p>
            <a:r>
              <a:rPr lang="en-US" sz="2300" dirty="0"/>
              <a:t>                [End of if]</a:t>
            </a:r>
            <a:endParaRPr lang="en-US" sz="2300" dirty="0" smtClean="0"/>
          </a:p>
          <a:p>
            <a:r>
              <a:rPr lang="en-US" sz="2300" dirty="0"/>
              <a:t>  [End of step 4 loop]</a:t>
            </a:r>
            <a:endParaRPr lang="en-US" sz="2300" dirty="0" smtClean="0"/>
          </a:p>
          <a:p>
            <a:r>
              <a:rPr lang="en-US" sz="2300" dirty="0"/>
              <a:t>6. Interchange ARR[I] and ARR[LOC] using temporary variable</a:t>
            </a:r>
            <a:endParaRPr lang="en-US" sz="2300" dirty="0" smtClean="0"/>
          </a:p>
          <a:p>
            <a:r>
              <a:rPr lang="en-US" sz="2300" dirty="0"/>
              <a:t> [End of step 2 outer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/>
              <a:t>loop]</a:t>
            </a:r>
            <a:endParaRPr lang="en-US" sz="2300" dirty="0" smtClean="0"/>
          </a:p>
          <a:p>
            <a:r>
              <a:rPr lang="en-US" sz="2300" dirty="0"/>
              <a:t>7. Exit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400050" lvl="1" indent="0">
              <a:buNone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83236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Observe that MIN(A,K,N,LOC) requires (n-K) comparison.</a:t>
                </a:r>
              </a:p>
              <a:p>
                <a:r>
                  <a:rPr lang="en-US" dirty="0" smtClean="0"/>
                  <a:t>Accordingly</a:t>
                </a:r>
              </a:p>
              <a:p>
                <a:pPr marL="457200" lvl="1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(n)=(n-1)+(n-2)+….+2+1 = n(n-1)/2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Worst case: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Average case: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26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 void main()</a:t>
            </a:r>
          </a:p>
          <a:p>
            <a:pPr marL="0" indent="0">
              <a:buNone/>
            </a:pPr>
            <a:r>
              <a:rPr lang="en-US" dirty="0" smtClean="0"/>
              <a:t>{ 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i,j,n,loc,temp,min,a</a:t>
            </a:r>
            <a:r>
              <a:rPr lang="en-US" dirty="0" smtClean="0"/>
              <a:t>[30];</a:t>
            </a:r>
          </a:p>
          <a:p>
            <a:pPr marL="0" indent="0">
              <a:buNone/>
            </a:pPr>
            <a:r>
              <a:rPr lang="en-US" dirty="0" smtClean="0"/>
              <a:t>  	</a:t>
            </a:r>
            <a:r>
              <a:rPr lang="en-US" dirty="0" err="1" smtClean="0"/>
              <a:t>cout</a:t>
            </a:r>
            <a:r>
              <a:rPr lang="en-US" dirty="0" smtClean="0"/>
              <a:t>&lt;&lt;"Enter the number of elements:";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 </a:t>
            </a:r>
            <a:r>
              <a:rPr lang="en-US" dirty="0" err="1" smtClean="0"/>
              <a:t>cin</a:t>
            </a:r>
            <a:r>
              <a:rPr lang="en-US" dirty="0" smtClean="0"/>
              <a:t>&gt;&gt;n;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nEnter</a:t>
            </a:r>
            <a:r>
              <a:rPr lang="en-US" dirty="0" smtClean="0"/>
              <a:t> the elements\n";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for(i=0;i&lt;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    		</a:t>
            </a:r>
            <a:r>
              <a:rPr lang="en-US" dirty="0" err="1" smtClean="0"/>
              <a:t>cin</a:t>
            </a:r>
            <a:r>
              <a:rPr lang="en-US" dirty="0" smtClean="0"/>
              <a:t>&gt;&gt;a[i];</a:t>
            </a:r>
          </a:p>
          <a:p>
            <a:pPr marL="0" indent="0">
              <a:buNone/>
            </a:pPr>
            <a:r>
              <a:rPr lang="en-US" dirty="0" smtClean="0"/>
              <a:t>	    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2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53492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800" dirty="0" smtClean="0"/>
              <a:t>for(i=0;i&lt;n-1;i++)</a:t>
            </a:r>
          </a:p>
          <a:p>
            <a:pPr marL="0" indent="0">
              <a:buNone/>
            </a:pPr>
            <a:r>
              <a:rPr lang="en-US" sz="3800" dirty="0" smtClean="0"/>
              <a:t>    	{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min=a[i];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</a:t>
            </a:r>
            <a:r>
              <a:rPr lang="en-US" sz="3800" dirty="0" err="1" smtClean="0"/>
              <a:t>loc</a:t>
            </a:r>
            <a:r>
              <a:rPr lang="en-US" sz="3800" dirty="0" smtClean="0"/>
              <a:t>=i;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for(j=i+1;j&lt;</a:t>
            </a:r>
            <a:r>
              <a:rPr lang="en-US" sz="3800" dirty="0" err="1" smtClean="0"/>
              <a:t>n;j</a:t>
            </a:r>
            <a:r>
              <a:rPr lang="en-US" sz="3800" dirty="0" smtClean="0"/>
              <a:t>++)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{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	if(min&gt;a[j])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	{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		min=a[j];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		</a:t>
            </a:r>
            <a:r>
              <a:rPr lang="en-US" sz="3800" dirty="0" err="1" smtClean="0"/>
              <a:t>loc</a:t>
            </a:r>
            <a:r>
              <a:rPr lang="en-US" sz="3800" dirty="0" smtClean="0"/>
              <a:t>=j;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	}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	}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temp=a[i];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a[i]=a[</a:t>
            </a:r>
            <a:r>
              <a:rPr lang="en-US" sz="3800" dirty="0" err="1" smtClean="0"/>
              <a:t>loc</a:t>
            </a:r>
            <a:r>
              <a:rPr lang="en-US" sz="3800" dirty="0" smtClean="0"/>
              <a:t>];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a[</a:t>
            </a:r>
            <a:r>
              <a:rPr lang="en-US" sz="3800" dirty="0" err="1" smtClean="0"/>
              <a:t>loc</a:t>
            </a:r>
            <a:r>
              <a:rPr lang="en-US" sz="3800" dirty="0" smtClean="0"/>
              <a:t>]=temp;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nSorted</a:t>
            </a:r>
            <a:r>
              <a:rPr lang="en-US" dirty="0" smtClean="0"/>
              <a:t> list is as follows\n";</a:t>
            </a:r>
          </a:p>
          <a:p>
            <a:pPr marL="0" indent="0">
              <a:buNone/>
            </a:pPr>
            <a:r>
              <a:rPr lang="en-US" dirty="0" smtClean="0"/>
              <a:t>	for(i=0;i&lt;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 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  </a:t>
            </a:r>
            <a:r>
              <a:rPr lang="en-US" dirty="0" err="1" smtClean="0"/>
              <a:t>cout</a:t>
            </a:r>
            <a:r>
              <a:rPr lang="en-US" dirty="0" smtClean="0"/>
              <a:t>&lt;&lt;a[i]&lt;&lt;" 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9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340661" cy="42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96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168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Contents</vt:lpstr>
      <vt:lpstr>Selection Sort</vt:lpstr>
      <vt:lpstr>Introduction</vt:lpstr>
      <vt:lpstr>Algorithm</vt:lpstr>
      <vt:lpstr>Complexity</vt:lpstr>
      <vt:lpstr>Program</vt:lpstr>
      <vt:lpstr>Program Cont…</vt:lpstr>
      <vt:lpstr>Program Cont…</vt:lpstr>
      <vt:lpstr>Output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mebal17</dc:creator>
  <cp:lastModifiedBy>mebal17</cp:lastModifiedBy>
  <cp:revision>7</cp:revision>
  <dcterms:created xsi:type="dcterms:W3CDTF">2016-06-03T04:59:22Z</dcterms:created>
  <dcterms:modified xsi:type="dcterms:W3CDTF">2016-06-03T05:57:52Z</dcterms:modified>
</cp:coreProperties>
</file>