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59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>
        <p:scale>
          <a:sx n="83" d="100"/>
          <a:sy n="83" d="100"/>
        </p:scale>
        <p:origin x="-165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88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10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18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19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20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24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26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28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8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03/06/2016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1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1780</TotalTime>
  <Words>1965</Words>
  <Application>Microsoft Office PowerPoint</Application>
  <PresentationFormat>On-screen Show (4:3)</PresentationFormat>
  <Paragraphs>874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introalgsds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Manager/>
  <Company>Princeton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lucym29</cp:lastModifiedBy>
  <cp:revision>182</cp:revision>
  <dcterms:created xsi:type="dcterms:W3CDTF">2010-03-25T13:40:02Z</dcterms:created>
  <dcterms:modified xsi:type="dcterms:W3CDTF">2016-06-03T04:57:04Z</dcterms:modified>
  <cp:category/>
</cp:coreProperties>
</file>