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5D5F164-AE15-4C33-AA61-092F855378C6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3272C3C-8C1D-40B7-AE83-BB68DDE3A85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0384"/>
            <a:ext cx="7772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Presentation On Object Oriented Programming </a:t>
            </a:r>
            <a:endParaRPr lang="en-IN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7752" y="4214818"/>
            <a:ext cx="4286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Presented By: </a:t>
            </a:r>
            <a:r>
              <a:rPr lang="en-US" sz="2400" dirty="0" err="1" smtClean="0">
                <a:latin typeface="Cambria" pitchFamily="18" charset="0"/>
              </a:rPr>
              <a:t>Apki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Lyngdoh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Department : Computer Science</a:t>
            </a:r>
          </a:p>
          <a:p>
            <a:r>
              <a:rPr lang="en-US" sz="2400" smtClean="0">
                <a:latin typeface="Cambria" pitchFamily="18" charset="0"/>
              </a:rPr>
              <a:t>MCA-02 semester</a:t>
            </a:r>
          </a:p>
          <a:p>
            <a:endParaRPr lang="en-IN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02" y="714356"/>
            <a:ext cx="86439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>
                <a:latin typeface="Cambria" pitchFamily="18" charset="0"/>
              </a:rPr>
              <a:t>Brief </a:t>
            </a:r>
            <a:r>
              <a:rPr lang="en-IN" sz="2000" b="1" u="sng" dirty="0">
                <a:latin typeface="Cambria" pitchFamily="18" charset="0"/>
              </a:rPr>
              <a:t>History </a:t>
            </a:r>
            <a:endParaRPr lang="en-IN" sz="2000" b="1" u="sng" dirty="0" smtClean="0">
              <a:latin typeface="Cambria" pitchFamily="18" charset="0"/>
            </a:endParaRPr>
          </a:p>
          <a:p>
            <a:pPr>
              <a:buFontTx/>
              <a:buChar char="-"/>
            </a:pPr>
            <a:r>
              <a:rPr lang="en-IN" sz="2000" dirty="0" smtClean="0"/>
              <a:t>Derives </a:t>
            </a:r>
            <a:r>
              <a:rPr lang="en-IN" sz="2000" dirty="0"/>
              <a:t>from the C programming language </a:t>
            </a:r>
            <a:r>
              <a:rPr lang="en-IN" sz="2000" dirty="0" smtClean="0"/>
              <a:t>by Kernighan </a:t>
            </a:r>
            <a:r>
              <a:rPr lang="en-IN" sz="2000" dirty="0"/>
              <a:t>and </a:t>
            </a:r>
            <a:r>
              <a:rPr lang="en-IN" sz="2000" dirty="0" smtClean="0"/>
              <a:t>Ritchie</a:t>
            </a:r>
          </a:p>
          <a:p>
            <a:pPr>
              <a:buFontTx/>
              <a:buChar char="-"/>
            </a:pPr>
            <a:endParaRPr lang="en-IN" sz="2000" dirty="0"/>
          </a:p>
          <a:p>
            <a:r>
              <a:rPr lang="en-IN" sz="2000" dirty="0" smtClean="0"/>
              <a:t>- Created </a:t>
            </a:r>
            <a:r>
              <a:rPr lang="en-IN" sz="2000" dirty="0"/>
              <a:t>and developed by </a:t>
            </a:r>
            <a:r>
              <a:rPr lang="en-IN" sz="2000" dirty="0" err="1"/>
              <a:t>Bjarne</a:t>
            </a:r>
            <a:r>
              <a:rPr lang="en-IN" sz="2000" dirty="0"/>
              <a:t> </a:t>
            </a:r>
            <a:r>
              <a:rPr lang="en-IN" sz="2000" dirty="0" err="1"/>
              <a:t>Stroustrup</a:t>
            </a:r>
            <a:r>
              <a:rPr lang="en-IN" sz="2000" dirty="0"/>
              <a:t> </a:t>
            </a:r>
            <a:r>
              <a:rPr lang="en-IN" sz="2000" dirty="0" smtClean="0"/>
              <a:t>in the 1980s</a:t>
            </a:r>
            <a:endParaRPr lang="en-IN" sz="2000" dirty="0"/>
          </a:p>
          <a:p>
            <a:endParaRPr lang="en-IN" sz="2000" dirty="0" smtClean="0"/>
          </a:p>
          <a:p>
            <a:pPr>
              <a:buFontTx/>
              <a:buChar char="-"/>
            </a:pPr>
            <a:r>
              <a:rPr lang="en-IN" sz="2000" dirty="0" smtClean="0"/>
              <a:t>Added </a:t>
            </a:r>
            <a:r>
              <a:rPr lang="en-IN" sz="2000" dirty="0"/>
              <a:t>object-oriented features, </a:t>
            </a:r>
            <a:r>
              <a:rPr lang="en-IN" sz="2000" dirty="0" smtClean="0"/>
              <a:t>additional safety</a:t>
            </a:r>
            <a:r>
              <a:rPr lang="en-IN" sz="2000" dirty="0"/>
              <a:t>, new standard library features, </a:t>
            </a:r>
            <a:r>
              <a:rPr lang="en-IN" sz="2000" dirty="0" smtClean="0"/>
              <a:t>and many </a:t>
            </a:r>
            <a:r>
              <a:rPr lang="en-IN" sz="2000" dirty="0"/>
              <a:t>other features to </a:t>
            </a:r>
            <a:r>
              <a:rPr lang="en-IN" sz="2000" dirty="0" smtClean="0"/>
              <a:t>C</a:t>
            </a:r>
          </a:p>
          <a:p>
            <a:endParaRPr lang="en-IN" sz="2000" b="1" dirty="0"/>
          </a:p>
          <a:p>
            <a:pPr>
              <a:buFontTx/>
              <a:buChar char="-"/>
            </a:pPr>
            <a:r>
              <a:rPr lang="en-IN" sz="2000" dirty="0" smtClean="0"/>
              <a:t> C </a:t>
            </a:r>
            <a:r>
              <a:rPr lang="en-IN" sz="2000" dirty="0"/>
              <a:t>evolved from two previous languages, BCPL (Basic Combined Programming Language) and B. BCPL was developed in 1967 by Martin Richards as a language for writing operating systems software and compilers.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- Ken </a:t>
            </a:r>
            <a:r>
              <a:rPr lang="en-IN" sz="2000" dirty="0"/>
              <a:t>Thompson </a:t>
            </a:r>
            <a:r>
              <a:rPr lang="en-IN" sz="2000" dirty="0" err="1"/>
              <a:t>modeled</a:t>
            </a:r>
            <a:r>
              <a:rPr lang="en-IN" sz="2000" dirty="0"/>
              <a:t> many features in his language, B, after their counterparts in BCPL and used B to create early versions of UNIX operating system at bell Laboratories in </a:t>
            </a:r>
            <a:r>
              <a:rPr lang="en-IN" sz="2000" dirty="0" smtClean="0"/>
              <a:t>1970. 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- The </a:t>
            </a:r>
            <a:r>
              <a:rPr lang="en-IN" sz="2000" dirty="0"/>
              <a:t>derived data types were created with pointers, arrays, structures, unions, functions and classes. </a:t>
            </a:r>
            <a:endParaRPr lang="en-IN" sz="20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7224" y="0"/>
            <a:ext cx="777240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latin typeface="Cambria" pitchFamily="18" charset="0"/>
              </a:rPr>
              <a:t>HISTORY OF PROGRAMMING LANGUAGES</a:t>
            </a:r>
            <a:r>
              <a:rPr lang="en-IN" sz="3200" b="1" dirty="0" smtClean="0">
                <a:solidFill>
                  <a:srgbClr val="FFFF00"/>
                </a:solidFill>
                <a:latin typeface="Cambria" pitchFamily="18" charset="0"/>
              </a:rPr>
              <a:t/>
            </a:r>
            <a:br>
              <a:rPr lang="en-IN" sz="3200" b="1" dirty="0" smtClean="0">
                <a:solidFill>
                  <a:srgbClr val="FFFF00"/>
                </a:solidFill>
                <a:latin typeface="Cambria" pitchFamily="18" charset="0"/>
              </a:rPr>
            </a:br>
            <a:endParaRPr lang="en-IN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4290"/>
            <a:ext cx="89297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IN" sz="2000" dirty="0" smtClean="0"/>
              <a:t>The C language was evolved from B by Dennis Ritchie at Bell Laboratories and was originally implemented on a DEC PDP-11 computer in 1972. </a:t>
            </a:r>
          </a:p>
          <a:p>
            <a:pPr algn="just">
              <a:buFontTx/>
              <a:buChar char="-"/>
            </a:pPr>
            <a:endParaRPr lang="en-IN" sz="2000" dirty="0" smtClean="0"/>
          </a:p>
          <a:p>
            <a:pPr>
              <a:buFontTx/>
              <a:buChar char="-"/>
            </a:pPr>
            <a:r>
              <a:rPr lang="en-IN" sz="2000" dirty="0" smtClean="0"/>
              <a:t>It was named C for new language. </a:t>
            </a:r>
          </a:p>
          <a:p>
            <a:pPr>
              <a:buFontTx/>
              <a:buChar char="-"/>
            </a:pPr>
            <a:endParaRPr lang="en-IN" sz="2000" dirty="0" smtClean="0"/>
          </a:p>
          <a:p>
            <a:pPr>
              <a:buFontTx/>
              <a:buChar char="-"/>
            </a:pPr>
            <a:r>
              <a:rPr lang="en-IN" sz="2000" dirty="0" smtClean="0"/>
              <a:t> Initially, C used widely as the development language of the UNIX. Today, virtually all new major OS are written in C. </a:t>
            </a:r>
          </a:p>
          <a:p>
            <a:endParaRPr lang="en-IN" sz="2000" dirty="0" smtClean="0"/>
          </a:p>
          <a:p>
            <a:r>
              <a:rPr lang="en-IN" sz="2000" dirty="0" smtClean="0"/>
              <a:t>-C is hardware independent, so it is portable to most computers without or with little code modification.</a:t>
            </a:r>
          </a:p>
          <a:p>
            <a:endParaRPr lang="en-IN" sz="2000" dirty="0"/>
          </a:p>
          <a:p>
            <a:r>
              <a:rPr lang="en-IN" sz="2000" dirty="0" smtClean="0"/>
              <a:t>-A standard version of C was needed. In 1983, the X3J11 technical committee was created under the American National Standards Institute (ANSI) Committee on Computer and Information Processing (X3) to provide an ambiguous and machine-independent definition of the language and approved in 1989, called ANSI C. </a:t>
            </a:r>
          </a:p>
          <a:p>
            <a:r>
              <a:rPr lang="en-IN" sz="2000" dirty="0" smtClean="0"/>
              <a:t> </a:t>
            </a:r>
          </a:p>
          <a:p>
            <a:pPr>
              <a:buFontTx/>
              <a:buChar char="-"/>
            </a:pPr>
            <a:endParaRPr lang="en-IN" sz="2000" dirty="0" smtClean="0"/>
          </a:p>
          <a:p>
            <a:pPr>
              <a:buFontTx/>
              <a:buChar char="-"/>
            </a:pPr>
            <a:endParaRPr lang="en-IN" sz="2000" dirty="0" smtClean="0"/>
          </a:p>
          <a:p>
            <a:pPr>
              <a:buFontTx/>
              <a:buChar char="-"/>
            </a:pP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>
                <a:latin typeface="Cambria" pitchFamily="18" charset="0"/>
              </a:rPr>
              <a:t> </a:t>
            </a:r>
            <a:r>
              <a:rPr lang="en-US" u="sng" dirty="0" smtClean="0">
                <a:latin typeface="Cambria" pitchFamily="18" charset="0"/>
              </a:rPr>
              <a:t>BASIC PRINCIPLES OF OOP</a:t>
            </a:r>
            <a:endParaRPr lang="en-IN" u="sng" dirty="0">
              <a:latin typeface="Cambria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034" y="1351672"/>
            <a:ext cx="8072494" cy="33632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ambria" pitchFamily="18" charset="0"/>
              </a:rPr>
              <a:t>Abstraction: Abstraction means showing essential features and hiding non-essential features.</a:t>
            </a:r>
          </a:p>
          <a:p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ambria" pitchFamily="18" charset="0"/>
              </a:rPr>
              <a:t>Encapsulation: Encapsulation means which binds the data and code or writing operations and methods in single unit.</a:t>
            </a:r>
          </a:p>
          <a:p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ambria" pitchFamily="18" charset="0"/>
              </a:rPr>
              <a:t>Inheritance: Deriving a new class from the existing class, is called inheritance.</a:t>
            </a:r>
          </a:p>
          <a:p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ambria" pitchFamily="18" charset="0"/>
              </a:rPr>
              <a:t>Polymorphism: Polymorphism means the ability to take more than one form.</a:t>
            </a:r>
          </a:p>
          <a:p>
            <a:pPr>
              <a:buFont typeface="Wingdings" pitchFamily="2" charset="2"/>
              <a:buChar char="v"/>
            </a:pPr>
            <a:endParaRPr lang="en-IN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619672" y="2780928"/>
            <a:ext cx="5718175" cy="113211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9255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201</TotalTime>
  <Words>352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Presentation On Object Oriented Programming </vt:lpstr>
      <vt:lpstr>HISTORY OF PROGRAMMING LANGUAGES </vt:lpstr>
      <vt:lpstr>PowerPoint Presentation</vt:lpstr>
      <vt:lpstr> BASIC PRINCIPLES OF OOP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PROGRAMMING LANGUAGES </dc:title>
  <dc:creator>Acer</dc:creator>
  <cp:lastModifiedBy>apkil11</cp:lastModifiedBy>
  <cp:revision>9</cp:revision>
  <dcterms:created xsi:type="dcterms:W3CDTF">2016-03-07T14:39:30Z</dcterms:created>
  <dcterms:modified xsi:type="dcterms:W3CDTF">2016-03-08T09:54:04Z</dcterms:modified>
</cp:coreProperties>
</file>