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2978A7C-E022-48B2-B2BB-2B35E46F8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8A7C-E022-48B2-B2BB-2B35E46F8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8A7C-E022-48B2-B2BB-2B35E46F8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2978A7C-E022-48B2-B2BB-2B35E46F8C2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2978A7C-E022-48B2-B2BB-2B35E46F8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8A7C-E022-48B2-B2BB-2B35E46F8C2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8A7C-E022-48B2-B2BB-2B35E46F8C2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2978A7C-E022-48B2-B2BB-2B35E46F8C2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8A7C-E022-48B2-B2BB-2B35E46F8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3/8/2016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2978A7C-E022-48B2-B2BB-2B35E46F8C2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3/8/2016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2978A7C-E022-48B2-B2BB-2B35E46F8C2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3/8/2016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2978A7C-E022-48B2-B2BB-2B35E46F8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7166"/>
            <a:ext cx="9144000" cy="32861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PRESENTATION </a:t>
            </a:r>
            <a:br>
              <a:rPr lang="en-US" sz="4000" b="1" dirty="0" smtClean="0"/>
            </a:br>
            <a:r>
              <a:rPr lang="en-US" sz="4000" b="1" dirty="0" smtClean="0"/>
              <a:t>OF</a:t>
            </a:r>
            <a:br>
              <a:rPr lang="en-US" sz="4000" b="1" dirty="0" smtClean="0"/>
            </a:br>
            <a:r>
              <a:rPr lang="en-US" sz="4000" b="1" dirty="0" smtClean="0"/>
              <a:t>OBJECT ORIENTED PROGRAMING</a:t>
            </a:r>
            <a:br>
              <a:rPr lang="en-US" sz="4000" b="1" dirty="0" smtClean="0"/>
            </a:br>
            <a:r>
              <a:rPr lang="en-US" sz="4000" dirty="0" smtClean="0"/>
              <a:t>(Assignment 1)</a:t>
            </a: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2066" y="4714884"/>
            <a:ext cx="3771904" cy="1752600"/>
          </a:xfrm>
          <a:ln cmpd="dbl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 fontScale="92500"/>
          </a:bodyPr>
          <a:lstStyle/>
          <a:p>
            <a:pPr algn="l"/>
            <a:r>
              <a:rPr lang="en-US" b="1" u="sng" dirty="0" smtClean="0"/>
              <a:t>PRESENTED:</a:t>
            </a:r>
          </a:p>
          <a:p>
            <a:pPr algn="l"/>
            <a:r>
              <a:rPr lang="en-US" b="1" dirty="0" smtClean="0"/>
              <a:t>NAME</a:t>
            </a:r>
            <a:r>
              <a:rPr lang="en-US" dirty="0" smtClean="0"/>
              <a:t>: Evaniairihun Sohphoh</a:t>
            </a:r>
          </a:p>
          <a:p>
            <a:pPr algn="l"/>
            <a:r>
              <a:rPr lang="en-US" b="1" dirty="0" smtClean="0"/>
              <a:t>Roll NO</a:t>
            </a:r>
            <a:r>
              <a:rPr lang="en-US" dirty="0" smtClean="0"/>
              <a:t>. : 05</a:t>
            </a:r>
          </a:p>
          <a:p>
            <a:pPr algn="l"/>
            <a:r>
              <a:rPr lang="en-US" b="1" dirty="0" smtClean="0"/>
              <a:t>DATE</a:t>
            </a:r>
            <a:r>
              <a:rPr lang="en-US" dirty="0" smtClean="0"/>
              <a:t> : 8</a:t>
            </a:r>
            <a:r>
              <a:rPr lang="en-US" baseline="30000" dirty="0" smtClean="0"/>
              <a:t>th</a:t>
            </a:r>
            <a:r>
              <a:rPr lang="en-US" dirty="0" smtClean="0"/>
              <a:t> March 2016</a:t>
            </a:r>
          </a:p>
          <a:p>
            <a:pPr algn="l"/>
            <a:r>
              <a:rPr lang="en-US" b="1" dirty="0" smtClean="0"/>
              <a:t>SUBJECT</a:t>
            </a:r>
            <a:r>
              <a:rPr lang="en-US" dirty="0" smtClean="0"/>
              <a:t> : 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Content: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 of Programming Language.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Differences between Structured Programming and Object Oriented Programming.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OOPs Principles.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Research Interest.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467600" cy="7032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History  Of Programming Language: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428736"/>
            <a:ext cx="8543956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Program language is classified into five generations:-</a:t>
            </a:r>
            <a:endParaRPr lang="en-IN" dirty="0" smtClean="0"/>
          </a:p>
          <a:p>
            <a:pPr marL="1074420" lvl="2" indent="-342900">
              <a:buFont typeface="+mj-lt"/>
              <a:buAutoNum type="arabicPeriod"/>
            </a:pPr>
            <a:r>
              <a:rPr lang="en-US" b="1" dirty="0" smtClean="0"/>
              <a:t>First Generation of programming language(1GL):</a:t>
            </a:r>
          </a:p>
          <a:p>
            <a:pPr marL="1348740" lvl="3" indent="-342900"/>
            <a:r>
              <a:rPr lang="en-US" dirty="0" smtClean="0"/>
              <a:t>E.g.  Machine language</a:t>
            </a:r>
          </a:p>
          <a:p>
            <a:pPr marL="1348740" lvl="3" indent="-342900"/>
            <a:endParaRPr lang="en-US" dirty="0" smtClean="0"/>
          </a:p>
          <a:p>
            <a:pPr marL="1074420" lvl="2" indent="-342900">
              <a:buFont typeface="+mj-lt"/>
              <a:buAutoNum type="arabicPeriod"/>
            </a:pPr>
            <a:r>
              <a:rPr lang="en-US" b="1" dirty="0" smtClean="0"/>
              <a:t>Second Generation of Programming Language(2GL):</a:t>
            </a:r>
          </a:p>
          <a:p>
            <a:pPr marL="1348740" lvl="3" indent="-342900"/>
            <a:r>
              <a:rPr lang="en-US" dirty="0" smtClean="0"/>
              <a:t>E.g. Assembly Language</a:t>
            </a:r>
          </a:p>
          <a:p>
            <a:pPr marL="1348740" lvl="3" indent="-342900"/>
            <a:endParaRPr lang="en-US" dirty="0" smtClean="0"/>
          </a:p>
          <a:p>
            <a:pPr marL="1074420" lvl="2" indent="-342900">
              <a:buFont typeface="+mj-lt"/>
              <a:buAutoNum type="arabicPeriod"/>
            </a:pPr>
            <a:r>
              <a:rPr lang="en-US" b="1" dirty="0" smtClean="0"/>
              <a:t>Third Generation Of Programming Language(3GL).:</a:t>
            </a:r>
          </a:p>
          <a:p>
            <a:pPr marL="1348740" lvl="3" indent="-342900"/>
            <a:r>
              <a:rPr lang="en-US" dirty="0" smtClean="0"/>
              <a:t>E.g. High Level language (PASCAL,FORTRAN,COBOL,C,C++,JAVA etc).</a:t>
            </a:r>
          </a:p>
          <a:p>
            <a:pPr marL="1348740" lvl="3" indent="-342900"/>
            <a:endParaRPr lang="en-US" dirty="0" smtClean="0"/>
          </a:p>
          <a:p>
            <a:pPr marL="1074420" lvl="2" indent="-342900">
              <a:buFont typeface="+mj-lt"/>
              <a:buAutoNum type="arabicPeriod"/>
            </a:pPr>
            <a:r>
              <a:rPr lang="en-US" b="1" dirty="0" smtClean="0"/>
              <a:t>Fourth Generation of Programming Language(4GL):</a:t>
            </a:r>
          </a:p>
          <a:p>
            <a:pPr marL="1348740" lvl="3" indent="-342900"/>
            <a:r>
              <a:rPr lang="en-US" dirty="0" smtClean="0"/>
              <a:t>E.g. SQL,NOMAD,FOCUS</a:t>
            </a:r>
          </a:p>
          <a:p>
            <a:pPr marL="1348740" lvl="3" indent="-342900"/>
            <a:endParaRPr lang="en-US" dirty="0" smtClean="0"/>
          </a:p>
          <a:p>
            <a:pPr marL="1074420" lvl="2" indent="-342900">
              <a:buFont typeface="+mj-lt"/>
              <a:buAutoNum type="arabicPeriod"/>
            </a:pPr>
            <a:r>
              <a:rPr lang="en-US" b="1" dirty="0" smtClean="0"/>
              <a:t>Fifth Generation of Programming Language  (5GL):</a:t>
            </a:r>
          </a:p>
          <a:p>
            <a:pPr marL="1348740" lvl="3" indent="-342900"/>
            <a:r>
              <a:rPr lang="en-US" dirty="0" smtClean="0"/>
              <a:t>E.g. PROLOG,MERCURY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Differences : Structured Vs Object oriented Programming.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Focus</a:t>
            </a:r>
            <a:r>
              <a:rPr lang="en-US" sz="2400" u="sng" dirty="0" smtClean="0"/>
              <a:t> </a:t>
            </a:r>
            <a:r>
              <a:rPr lang="en-US" sz="2400" dirty="0" smtClean="0"/>
              <a:t>on logical structure and the process and also the data required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Known as a Modular program and a subset of procedural programming language.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Large program are divided into smaller program called functions</a:t>
            </a: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44958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Focus more on the Data rather than the process.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OPPs support inheritance, encapsulation and polymorphism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OPPs, Programs are divided into what are known as objects</a:t>
            </a:r>
            <a:endParaRPr lang="en-IN" sz="20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/>
              <a:t>Structure</a:t>
            </a:r>
            <a:r>
              <a:rPr lang="en-US" u="sng" dirty="0" smtClean="0"/>
              <a:t> Programming</a:t>
            </a:r>
            <a:endParaRPr lang="en-US" u="sn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u="sng" dirty="0"/>
              <a:t>Object Oriented </a:t>
            </a:r>
            <a:r>
              <a:rPr lang="en-US" u="sng" dirty="0" smtClean="0"/>
              <a:t>Programming</a:t>
            </a:r>
            <a:endParaRPr lang="en-US" u="sng" dirty="0"/>
          </a:p>
        </p:txBody>
      </p:sp>
      <p:sp>
        <p:nvSpPr>
          <p:cNvPr id="12" name="Rectangle 11"/>
          <p:cNvSpPr/>
          <p:nvPr/>
        </p:nvSpPr>
        <p:spPr>
          <a:xfrm>
            <a:off x="4214810" y="1785926"/>
            <a:ext cx="71438" cy="47149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/>
              <a:t>Cont…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1928802"/>
            <a:ext cx="4040188" cy="4197361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Structure program are less secure.</a:t>
            </a:r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It follows a top-bottom-approach .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In structure programming data are not tied together with a function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28802"/>
            <a:ext cx="4041775" cy="4197361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OPPs are more secure to avoid </a:t>
            </a:r>
            <a:r>
              <a:rPr lang="en-US" smtClean="0"/>
              <a:t>modification </a:t>
            </a: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In OPPs it follows a bottom-up –approach.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Function that operate on particular data of an object are tied together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500034" y="1357298"/>
            <a:ext cx="4040188" cy="531825"/>
          </a:xfrm>
        </p:spPr>
        <p:txBody>
          <a:bodyPr/>
          <a:lstStyle/>
          <a:p>
            <a:pPr algn="ctr"/>
            <a:r>
              <a:rPr lang="en-US" u="sng" dirty="0" smtClean="0"/>
              <a:t>Structure Programming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3438" y="1357298"/>
            <a:ext cx="4041775" cy="531825"/>
          </a:xfrm>
        </p:spPr>
        <p:txBody>
          <a:bodyPr/>
          <a:lstStyle/>
          <a:p>
            <a:r>
              <a:rPr lang="en-US" u="sng" dirty="0" smtClean="0"/>
              <a:t>Object Oriented Programming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1428736"/>
            <a:ext cx="45719" cy="49292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1472" y="214290"/>
            <a:ext cx="7467600" cy="9890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OBJECT ORIENTED PROGRAMMING PRINCIPLES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472518" cy="52864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Abstraction:</a:t>
            </a:r>
          </a:p>
          <a:p>
            <a:pPr lvl="2">
              <a:buFont typeface="Calibri" pitchFamily="34" charset="0"/>
              <a:buChar char="‐"/>
            </a:pPr>
            <a:r>
              <a:rPr lang="en-US" dirty="0" smtClean="0"/>
              <a:t>Process where to show only relevant data and hide unnecessary  details.</a:t>
            </a:r>
          </a:p>
          <a:p>
            <a:pPr lvl="2">
              <a:buFont typeface="Calibri" pitchFamily="34" charset="0"/>
              <a:buChar char="‐"/>
            </a:pPr>
            <a:r>
              <a:rPr lang="en-US" dirty="0" smtClean="0"/>
              <a:t>E.g..  </a:t>
            </a:r>
            <a:r>
              <a:rPr lang="en-US" dirty="0" smtClean="0"/>
              <a:t>Mobile phones ,</a:t>
            </a:r>
            <a:r>
              <a:rPr lang="en-US" dirty="0" smtClean="0"/>
              <a:t> calling a person. </a:t>
            </a:r>
            <a:endParaRPr lang="en-US" dirty="0" smtClean="0"/>
          </a:p>
          <a:p>
            <a:pPr lvl="2">
              <a:buFont typeface="Calibri" pitchFamily="34" charset="0"/>
              <a:buChar char="‐"/>
            </a:pPr>
            <a:endParaRPr lang="en-US" dirty="0" smtClean="0"/>
          </a:p>
          <a:p>
            <a:r>
              <a:rPr lang="en-US" dirty="0" smtClean="0"/>
              <a:t>Encapsulation</a:t>
            </a:r>
            <a:r>
              <a:rPr lang="en-US" dirty="0" smtClean="0"/>
              <a:t>:</a:t>
            </a:r>
          </a:p>
          <a:p>
            <a:pPr marL="1371600" lvl="2" indent="-457200">
              <a:buFont typeface="Calibri" pitchFamily="34" charset="0"/>
              <a:buChar char="‐"/>
            </a:pPr>
            <a:r>
              <a:rPr lang="en-US" dirty="0" smtClean="0"/>
              <a:t>Method for Protecting data .</a:t>
            </a:r>
          </a:p>
          <a:p>
            <a:pPr marL="1371600" lvl="2" indent="-457200">
              <a:buFont typeface="Calibri" pitchFamily="34" charset="0"/>
              <a:buChar char="‐"/>
            </a:pPr>
            <a:r>
              <a:rPr lang="en-US" dirty="0" smtClean="0"/>
              <a:t>It is the implementation of Abstraction method</a:t>
            </a:r>
          </a:p>
          <a:p>
            <a:pPr marL="1371600" lvl="2" indent="-457200">
              <a:buFont typeface="Calibri" pitchFamily="34" charset="0"/>
              <a:buChar char="‐"/>
            </a:pPr>
            <a:r>
              <a:rPr lang="en-US" dirty="0" smtClean="0"/>
              <a:t>E.g.. </a:t>
            </a:r>
            <a:r>
              <a:rPr lang="en-US" dirty="0" smtClean="0"/>
              <a:t>Bluetooth</a:t>
            </a:r>
            <a:r>
              <a:rPr lang="en-US" dirty="0" smtClean="0"/>
              <a:t>.</a:t>
            </a:r>
          </a:p>
          <a:p>
            <a:pPr marL="1371600" lvl="2" indent="-457200">
              <a:buNone/>
            </a:pPr>
            <a:endParaRPr lang="en-US" dirty="0" smtClean="0"/>
          </a:p>
          <a:p>
            <a:pPr marL="571500" indent="-457200"/>
            <a:r>
              <a:rPr lang="en-US" dirty="0" smtClean="0"/>
              <a:t>Polymorphism:</a:t>
            </a:r>
          </a:p>
          <a:p>
            <a:pPr marL="1371600" lvl="2" indent="-457200">
              <a:buFont typeface="Calibri" pitchFamily="34" charset="0"/>
              <a:buChar char="‐"/>
            </a:pPr>
            <a:r>
              <a:rPr lang="en-US" dirty="0" smtClean="0"/>
              <a:t>The ability to take more than one form.</a:t>
            </a:r>
            <a:endParaRPr lang="en-IN" dirty="0" smtClean="0"/>
          </a:p>
          <a:p>
            <a:pPr marL="1371600" lvl="2" indent="-457200">
              <a:buFont typeface="Calibri" pitchFamily="34" charset="0"/>
              <a:buChar char="‐"/>
            </a:pPr>
            <a:r>
              <a:rPr lang="en-US" dirty="0" smtClean="0"/>
              <a:t>Same operation but with different inputs.</a:t>
            </a:r>
          </a:p>
          <a:p>
            <a:pPr marL="1371600" lvl="2" indent="-457200">
              <a:buFont typeface="Calibri" pitchFamily="34" charset="0"/>
              <a:buChar char="‐"/>
            </a:pPr>
            <a:r>
              <a:rPr lang="en-US" dirty="0" smtClean="0"/>
              <a:t>E.g. </a:t>
            </a:r>
            <a:r>
              <a:rPr lang="en-US" dirty="0" smtClean="0"/>
              <a:t> Mobile phones camera.</a:t>
            </a:r>
          </a:p>
          <a:p>
            <a:pPr marL="1371600" lvl="2" indent="-457200">
              <a:buNone/>
            </a:pPr>
            <a:endParaRPr lang="en-US" dirty="0" smtClean="0"/>
          </a:p>
          <a:p>
            <a:pPr marL="571500" indent="-457200"/>
            <a:r>
              <a:rPr lang="en-US" dirty="0" smtClean="0"/>
              <a:t>Inheritance:</a:t>
            </a:r>
          </a:p>
          <a:p>
            <a:pPr marL="1371600" lvl="2" indent="-457200">
              <a:buFont typeface="Calibri" pitchFamily="34" charset="0"/>
              <a:buChar char="‐"/>
            </a:pPr>
            <a:r>
              <a:rPr lang="en-US" dirty="0" smtClean="0"/>
              <a:t>The ability of an object to inherit or acquire the properties and functionality of any existing class.</a:t>
            </a:r>
          </a:p>
          <a:p>
            <a:pPr marL="1371600" lvl="2" indent="-457200">
              <a:buFont typeface="Calibri" pitchFamily="34" charset="0"/>
              <a:buChar char="‐"/>
            </a:pPr>
            <a:r>
              <a:rPr lang="en-US" dirty="0" smtClean="0"/>
              <a:t>E.g.. Mobile Phones Company while making  a phone reuses functions like making a call etc..</a:t>
            </a:r>
          </a:p>
          <a:p>
            <a:pPr marL="1371600" lvl="2" indent="-457200">
              <a:buFont typeface="Calibri" pitchFamily="34" charset="0"/>
              <a:buChar char="‐"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Research Interest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</a:p>
          <a:p>
            <a:pPr lvl="1"/>
            <a:r>
              <a:rPr lang="en-US" dirty="0" smtClean="0"/>
              <a:t>Data manipulation</a:t>
            </a:r>
          </a:p>
          <a:p>
            <a:pPr lvl="1"/>
            <a:r>
              <a:rPr lang="en-US" dirty="0" smtClean="0"/>
              <a:t>Data virtualization</a:t>
            </a:r>
          </a:p>
          <a:p>
            <a:pPr lvl="1"/>
            <a:r>
              <a:rPr lang="en-US" dirty="0" smtClean="0"/>
              <a:t>Data analyses and data interpretation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5852" y="1857364"/>
            <a:ext cx="6429420" cy="36317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effectLst/>
              </a:rPr>
              <a:t>THANK YOU</a:t>
            </a:r>
            <a:endParaRPr lang="en-US" sz="115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309</TotalTime>
  <Words>346</Words>
  <Application>Microsoft Office PowerPoint</Application>
  <PresentationFormat>On-screen Show 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PRESENTATION  OF OBJECT ORIENTED PROGRAMING (Assignment 1)</vt:lpstr>
      <vt:lpstr>Content:</vt:lpstr>
      <vt:lpstr>History  Of Programming Language:</vt:lpstr>
      <vt:lpstr>Differences : Structured Vs Object oriented Programming.</vt:lpstr>
      <vt:lpstr>Cont…</vt:lpstr>
      <vt:lpstr>OBJECT ORIENTED PROGRAMMING PRINCIPLES</vt:lpstr>
      <vt:lpstr>Research Interest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ON  OBJECT ORIENTED PROGRAMING</dc:title>
  <dc:creator>Win7</dc:creator>
  <cp:lastModifiedBy>Win7</cp:lastModifiedBy>
  <cp:revision>36</cp:revision>
  <dcterms:created xsi:type="dcterms:W3CDTF">2016-03-06T15:51:06Z</dcterms:created>
  <dcterms:modified xsi:type="dcterms:W3CDTF">2016-03-08T02:32:28Z</dcterms:modified>
</cp:coreProperties>
</file>