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7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76" r:id="rId11"/>
    <p:sldId id="274" r:id="rId12"/>
    <p:sldId id="258" r:id="rId13"/>
    <p:sldId id="267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DB25E-0C75-4895-BE3A-AEF3810DBC30}" type="datetimeFigureOut">
              <a:rPr lang="en-US" smtClean="0"/>
              <a:t>08/03/2016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FBAE09E-41EB-4215-B8F8-221EC2EC93D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SUBJECT-C++ AND OOP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ROLL NO -06</a:t>
            </a:r>
          </a:p>
        </p:txBody>
      </p:sp>
    </p:spTree>
    <p:extLst>
      <p:ext uri="{BB962C8B-B14F-4D97-AF65-F5344CB8AC3E}">
        <p14:creationId xmlns:p14="http://schemas.microsoft.com/office/powerpoint/2010/main" val="25720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sz="3600" dirty="0" smtClean="0"/>
              <a:t>OBJECT ORIENTED PRINCIPLES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23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STRUCTURED PROGRAMMING VS OOP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Structured Programming </a:t>
            </a:r>
            <a:r>
              <a:rPr lang="en-US" sz="2000" dirty="0" smtClean="0"/>
              <a:t>is designed which focuses on process/logical structure and then data required for that process.</a:t>
            </a:r>
          </a:p>
          <a:p>
            <a:r>
              <a:rPr lang="en-US" sz="2000" dirty="0" smtClean="0"/>
              <a:t>Also known as Modular Programming and Procedural Programming Language.</a:t>
            </a:r>
          </a:p>
          <a:p>
            <a:r>
              <a:rPr lang="en-US" sz="2000" dirty="0" smtClean="0"/>
              <a:t>Programs are divided into small self contained functions.</a:t>
            </a:r>
          </a:p>
          <a:p>
            <a:r>
              <a:rPr lang="en-US" sz="2000" dirty="0" smtClean="0"/>
              <a:t>Less secure  as there is no way of data hiding.</a:t>
            </a:r>
          </a:p>
          <a:p>
            <a:r>
              <a:rPr lang="en-US" sz="2000" dirty="0" smtClean="0"/>
              <a:t>Can solve moderately complex program.</a:t>
            </a:r>
          </a:p>
          <a:p>
            <a:r>
              <a:rPr lang="en-US" sz="2000" dirty="0" smtClean="0"/>
              <a:t>Provides less </a:t>
            </a:r>
            <a:r>
              <a:rPr lang="en-US" sz="2000" dirty="0" err="1" smtClean="0"/>
              <a:t>reusability,more</a:t>
            </a:r>
            <a:r>
              <a:rPr lang="en-US" sz="2000" dirty="0" smtClean="0"/>
              <a:t> function </a:t>
            </a:r>
            <a:r>
              <a:rPr lang="en-US" sz="2000" dirty="0" err="1" smtClean="0"/>
              <a:t>dependancy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OOP</a:t>
            </a:r>
            <a:r>
              <a:rPr lang="en-US" sz="2000" dirty="0" smtClean="0"/>
              <a:t> is designed which focuses on data.</a:t>
            </a:r>
          </a:p>
          <a:p>
            <a:r>
              <a:rPr lang="en-US" sz="2000" dirty="0" smtClean="0"/>
              <a:t>Supports </a:t>
            </a:r>
            <a:r>
              <a:rPr lang="en-US" sz="2000" dirty="0" err="1" smtClean="0"/>
              <a:t>Inheritance,encapsulation,polymerphism,abstraction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Programs are divided into small entities called objects.</a:t>
            </a:r>
          </a:p>
          <a:p>
            <a:r>
              <a:rPr lang="en-US" sz="2000" dirty="0" smtClean="0"/>
              <a:t>More secure as it have data hiding feature.</a:t>
            </a:r>
          </a:p>
          <a:p>
            <a:r>
              <a:rPr lang="en-US" sz="2000" dirty="0" smtClean="0"/>
              <a:t>Can solve any complex program.</a:t>
            </a:r>
          </a:p>
          <a:p>
            <a:r>
              <a:rPr lang="en-US" sz="2000" dirty="0" smtClean="0"/>
              <a:t>Provide more  </a:t>
            </a:r>
            <a:r>
              <a:rPr lang="en-US" sz="2000" dirty="0" err="1" smtClean="0"/>
              <a:t>reusability,less</a:t>
            </a:r>
            <a:r>
              <a:rPr lang="en-US" sz="2000" dirty="0" smtClean="0"/>
              <a:t> function </a:t>
            </a:r>
            <a:r>
              <a:rPr lang="en-US" sz="2000" dirty="0" err="1" smtClean="0"/>
              <a:t>dependancy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06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OOP PRINCIPLES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OOP  is used in different languages and C++ is one of them.</a:t>
            </a:r>
          </a:p>
          <a:p>
            <a:r>
              <a:rPr lang="en-US" sz="2000" dirty="0" smtClean="0"/>
              <a:t>OOP is a programming style that is associated with the concept of objects having data field and related member functions.</a:t>
            </a:r>
          </a:p>
          <a:p>
            <a:r>
              <a:rPr lang="en-US" sz="2000" dirty="0" smtClean="0"/>
              <a:t>In C++ everything revolves around object and classes.</a:t>
            </a:r>
          </a:p>
          <a:p>
            <a:r>
              <a:rPr lang="en-US" sz="2000" u="sng" dirty="0" smtClean="0"/>
              <a:t>CLASS: </a:t>
            </a:r>
            <a:r>
              <a:rPr lang="en-US" sz="2000" dirty="0" smtClean="0"/>
              <a:t> is a blueprint of data and functions or </a:t>
            </a:r>
            <a:r>
              <a:rPr lang="en-US" sz="2000" dirty="0" err="1" smtClean="0"/>
              <a:t>methods.It</a:t>
            </a:r>
            <a:r>
              <a:rPr lang="en-US" sz="2000" dirty="0" smtClean="0"/>
              <a:t> does not take any space.</a:t>
            </a:r>
          </a:p>
          <a:p>
            <a:r>
              <a:rPr lang="en-US" sz="2000" u="sng" dirty="0" smtClean="0"/>
              <a:t>Syntax:</a:t>
            </a:r>
          </a:p>
          <a:p>
            <a:pPr lvl="3">
              <a:buNone/>
            </a:pP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//define a class</a:t>
            </a:r>
          </a:p>
          <a:p>
            <a:pPr lvl="3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4">
              <a:buNone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pPr lvl="3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//class data member</a:t>
            </a:r>
          </a:p>
          <a:p>
            <a:pPr lvl="3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public:</a:t>
            </a:r>
          </a:p>
          <a:p>
            <a:pPr lvl="3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		//class member function</a:t>
            </a:r>
          </a:p>
          <a:p>
            <a:pPr lvl="3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/>
              <a:t>Class is a user data type like structures and Unions.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body of the class contains two keywords: private and public.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73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/>
              <a:t>OBJECTS</a:t>
            </a:r>
            <a:r>
              <a:rPr lang="en-US" sz="2000" dirty="0" smtClean="0"/>
              <a:t> : are the basic run-time </a:t>
            </a:r>
            <a:r>
              <a:rPr lang="en-US" sz="2000" dirty="0" err="1" smtClean="0"/>
              <a:t>entities.They</a:t>
            </a:r>
            <a:r>
              <a:rPr lang="en-US" sz="2000" dirty="0" smtClean="0"/>
              <a:t> may represent a </a:t>
            </a:r>
            <a:r>
              <a:rPr lang="en-US" sz="2000" dirty="0" err="1" smtClean="0"/>
              <a:t>person,a</a:t>
            </a:r>
            <a:r>
              <a:rPr lang="en-US" sz="2000" dirty="0" smtClean="0"/>
              <a:t> place or any item that the program has to handle.</a:t>
            </a:r>
          </a:p>
          <a:p>
            <a:r>
              <a:rPr lang="en-US" sz="2000" dirty="0" smtClean="0"/>
              <a:t>Takes up space in memory.</a:t>
            </a:r>
          </a:p>
          <a:p>
            <a:r>
              <a:rPr lang="en-US" sz="2000" dirty="0" smtClean="0"/>
              <a:t>Each object contains data members and code to manipulate the data.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Defining an object is similar to defining a variable of any data type.</a:t>
            </a:r>
          </a:p>
          <a:p>
            <a:r>
              <a:rPr lang="en-US" sz="2000" dirty="0" smtClean="0"/>
              <a:t>The OOP language is divided into four major concepts namely</a:t>
            </a:r>
          </a:p>
          <a:p>
            <a:pPr marL="0" indent="0">
              <a:buNone/>
            </a:pPr>
            <a:r>
              <a:rPr lang="en-US" sz="2000" dirty="0" smtClean="0"/>
              <a:t>      1)Encapsulation</a:t>
            </a:r>
          </a:p>
          <a:p>
            <a:pPr marL="0" indent="0">
              <a:buNone/>
            </a:pPr>
            <a:r>
              <a:rPr lang="en-US" sz="2000" dirty="0" smtClean="0"/>
              <a:t>      2)Inheritance</a:t>
            </a:r>
          </a:p>
          <a:p>
            <a:pPr marL="0" indent="0">
              <a:buNone/>
            </a:pPr>
            <a:r>
              <a:rPr lang="en-US" sz="2000" dirty="0" smtClean="0"/>
              <a:t>      3)Polymorphism</a:t>
            </a:r>
          </a:p>
          <a:p>
            <a:pPr marL="0" indent="0">
              <a:buNone/>
            </a:pPr>
            <a:r>
              <a:rPr lang="en-US" sz="2000" dirty="0" smtClean="0"/>
              <a:t>      4)Abstraction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664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Wrapping up of data and functions into a single unit.</a:t>
            </a:r>
          </a:p>
          <a:p>
            <a:r>
              <a:rPr lang="en-US" sz="2400" dirty="0" smtClean="0"/>
              <a:t>Data is not accessible to the outside world</a:t>
            </a:r>
          </a:p>
          <a:p>
            <a:r>
              <a:rPr lang="en-US" sz="2400" dirty="0" smtClean="0"/>
              <a:t>Hiding the internal details of an object.</a:t>
            </a:r>
          </a:p>
          <a:p>
            <a:r>
              <a:rPr lang="en-US" sz="2400" dirty="0" smtClean="0"/>
              <a:t>Keeps the data and code safe from external interference.</a:t>
            </a:r>
          </a:p>
          <a:p>
            <a:r>
              <a:rPr lang="en-US" sz="2400" dirty="0" err="1" smtClean="0"/>
              <a:t>Eg</a:t>
            </a:r>
            <a:endParaRPr lang="en-US" sz="2400" dirty="0" smtClean="0"/>
          </a:p>
          <a:p>
            <a:pPr lvl="1"/>
            <a:r>
              <a:rPr lang="en-US" sz="2000" dirty="0" smtClean="0"/>
              <a:t>TV operation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098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INHERITANCE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Mangal" pitchFamily="2" charset="0"/>
              </a:rPr>
              <a:t>Mechanism of deriving a new class from an old one.</a:t>
            </a:r>
          </a:p>
          <a:p>
            <a:r>
              <a:rPr lang="en-US" sz="2400" dirty="0" smtClean="0">
                <a:cs typeface="Mangal" pitchFamily="2" charset="0"/>
              </a:rPr>
              <a:t> The old class is referred to as the base class and the new class is referred to as the derived class.</a:t>
            </a:r>
            <a:endParaRPr lang="en-US" sz="2400" dirty="0" smtClean="0"/>
          </a:p>
          <a:p>
            <a:r>
              <a:rPr lang="en-US" sz="2400" dirty="0" smtClean="0"/>
              <a:t>It is a process of object reusability.</a:t>
            </a:r>
          </a:p>
          <a:p>
            <a:r>
              <a:rPr lang="en-US" sz="2400" dirty="0" smtClean="0">
                <a:cs typeface="Mangal" pitchFamily="2" charset="0"/>
              </a:rPr>
              <a:t>The derived class inherits all the capabilities of the base class.</a:t>
            </a:r>
          </a:p>
          <a:p>
            <a:r>
              <a:rPr lang="en-US" sz="2400" dirty="0" smtClean="0">
                <a:cs typeface="Mangal" pitchFamily="2" charset="0"/>
              </a:rPr>
              <a:t>The base class remains unchanged.</a:t>
            </a:r>
          </a:p>
          <a:p>
            <a:r>
              <a:rPr lang="en-US" sz="2400" dirty="0" smtClean="0">
                <a:cs typeface="Mangal" pitchFamily="2" charset="0"/>
              </a:rPr>
              <a:t>The derived class can inherit the features of the base class.</a:t>
            </a:r>
          </a:p>
          <a:p>
            <a:r>
              <a:rPr lang="en-US" sz="2400" dirty="0" smtClean="0">
                <a:cs typeface="Mangal" pitchFamily="2" charset="0"/>
              </a:rPr>
              <a:t>It can also </a:t>
            </a:r>
            <a:r>
              <a:rPr lang="en-US" sz="2400" dirty="0" smtClean="0">
                <a:solidFill>
                  <a:schemeClr val="tx2"/>
                </a:solidFill>
                <a:cs typeface="Mangal" pitchFamily="2" charset="0"/>
              </a:rPr>
              <a:t> </a:t>
            </a:r>
            <a:r>
              <a:rPr lang="en-US" sz="2400" dirty="0" smtClean="0">
                <a:cs typeface="Mangal" pitchFamily="2" charset="0"/>
              </a:rPr>
              <a:t>add other features of its own, so it becomes a version of the base class</a:t>
            </a:r>
            <a:r>
              <a:rPr lang="en-US" sz="2400" dirty="0" smtClean="0">
                <a:solidFill>
                  <a:schemeClr val="tx2"/>
                </a:solidFill>
                <a:cs typeface="Mangal" pitchFamily="2" charset="0"/>
              </a:rPr>
              <a:t>. 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/>
              </a:solidFill>
              <a:cs typeface="Mangal" pitchFamily="2" charset="0"/>
            </a:endParaRPr>
          </a:p>
          <a:p>
            <a:endParaRPr lang="en-US" sz="2000" dirty="0" smtClean="0">
              <a:cs typeface="Mangal" pitchFamily="2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319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Syntax of inheritance: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class </a:t>
            </a:r>
            <a:r>
              <a:rPr lang="en-US" sz="2000" dirty="0" err="1" smtClean="0"/>
              <a:t>class</a:t>
            </a:r>
            <a:r>
              <a:rPr lang="en-US" sz="2000" dirty="0" smtClean="0"/>
              <a:t> name </a:t>
            </a:r>
            <a:endParaRPr lang="en-US" sz="2000" dirty="0"/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{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	. . . . . . . . . . . .//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	. . . . . . . . . . . .// members of </a:t>
            </a:r>
            <a:r>
              <a:rPr lang="en-US" sz="2000" dirty="0" smtClean="0"/>
              <a:t>base </a:t>
            </a:r>
            <a:r>
              <a:rPr lang="en-US" sz="2000" dirty="0"/>
              <a:t>class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	. . . . . . . . . . . .//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 smtClean="0"/>
              <a:t>};</a:t>
            </a:r>
          </a:p>
          <a:p>
            <a:pPr marL="457200" lvl="1" indent="0">
              <a:buNone/>
            </a:pP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25615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class</a:t>
            </a:r>
            <a:r>
              <a:rPr lang="en-US" sz="2000" dirty="0"/>
              <a:t> name </a:t>
            </a:r>
            <a:r>
              <a:rPr lang="en-US" sz="2000" dirty="0" smtClean="0"/>
              <a:t>:Base Class name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 smtClean="0"/>
              <a:t>{</a:t>
            </a:r>
            <a:endParaRPr lang="en-US" sz="2000" dirty="0"/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	. . . . . . . . . . . .//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	. . . . . . . . . . . .// members of </a:t>
            </a:r>
            <a:r>
              <a:rPr lang="en-US" sz="2000" dirty="0" smtClean="0"/>
              <a:t>derived </a:t>
            </a:r>
            <a:r>
              <a:rPr lang="en-US" sz="2000" dirty="0"/>
              <a:t>class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	. . . . . . . . . . . .//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en-US" sz="2000" dirty="0"/>
              <a:t>};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cs typeface="Mangal" pitchFamily="2" charset="0"/>
              </a:rPr>
              <a:t>Colon ( : ) </a:t>
            </a:r>
            <a:r>
              <a:rPr lang="en-US" sz="2000" dirty="0" smtClean="0">
                <a:cs typeface="Mangal" pitchFamily="2" charset="0"/>
              </a:rPr>
              <a:t> indicates that the derived-class-name is derived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cs typeface="Mangal" pitchFamily="2" charset="0"/>
              </a:rPr>
              <a:t>		          from the base-class-name</a:t>
            </a:r>
            <a:endParaRPr lang="en-US" sz="1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629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POLYMORPHISM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Means one of many forms.</a:t>
            </a:r>
          </a:p>
          <a:p>
            <a:r>
              <a:rPr lang="en-US" sz="2400" dirty="0" smtClean="0"/>
              <a:t>One function behaves different forms.</a:t>
            </a:r>
          </a:p>
          <a:p>
            <a:r>
              <a:rPr lang="en-US" sz="2400" dirty="0" smtClean="0"/>
              <a:t>Makes the code more readable.</a:t>
            </a:r>
          </a:p>
          <a:p>
            <a:r>
              <a:rPr lang="en-US" sz="2400" dirty="0" smtClean="0"/>
              <a:t>It is a feature which allow to create functions with same name but different argument ,</a:t>
            </a:r>
            <a:r>
              <a:rPr lang="en-US" sz="2400" dirty="0" err="1" smtClean="0"/>
              <a:t>i.e</a:t>
            </a:r>
            <a:r>
              <a:rPr lang="en-US" sz="2400" dirty="0" smtClean="0"/>
              <a:t> function with same name ,different in functioning.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 Mobile Phone: one name but many form such as phone,camea,mp3,radio etc.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19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ABSTRACTION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Showing only the essential features of the application and hiding the details.</a:t>
            </a:r>
          </a:p>
          <a:p>
            <a:r>
              <a:rPr lang="en-US" sz="2400" dirty="0" smtClean="0"/>
              <a:t>Focus on what the object does instead of how it does it. </a:t>
            </a:r>
          </a:p>
          <a:p>
            <a:r>
              <a:rPr lang="en-US" sz="2400" dirty="0" smtClean="0"/>
              <a:t>Provide relevant information.</a:t>
            </a:r>
          </a:p>
          <a:p>
            <a:r>
              <a:rPr lang="en-US" sz="2400" dirty="0" err="1" smtClean="0"/>
              <a:t>Eg</a:t>
            </a:r>
            <a:endParaRPr lang="en-US" sz="2400" dirty="0" smtClean="0"/>
          </a:p>
          <a:p>
            <a:pPr lvl="1"/>
            <a:r>
              <a:rPr lang="en-US" sz="2000" dirty="0" smtClean="0"/>
              <a:t>Mobile Phones</a:t>
            </a:r>
          </a:p>
          <a:p>
            <a:endParaRPr lang="en-US" sz="24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822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smtClean="0"/>
              <a:t>			</a:t>
            </a:r>
            <a:r>
              <a:rPr lang="en-US" sz="4000" smtClean="0"/>
              <a:t> </a:t>
            </a:r>
            <a:r>
              <a:rPr lang="en-US" sz="4000" dirty="0" smtClean="0"/>
              <a:t>HISTORY OF                        	PROGRAMMING   LANGUAGE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54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RESEARCH PAPER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 smtClean="0"/>
              <a:t>                         </a:t>
            </a:r>
            <a:r>
              <a:rPr lang="en-US" sz="2800" dirty="0" smtClean="0"/>
              <a:t>CRYPTOGRAPHY</a:t>
            </a:r>
          </a:p>
          <a:p>
            <a:r>
              <a:rPr lang="en-US" sz="2000" dirty="0" smtClean="0"/>
              <a:t>Comes from a Greek word </a:t>
            </a:r>
            <a:r>
              <a:rPr lang="en-US" sz="2000" dirty="0" err="1" smtClean="0"/>
              <a:t>kryptos</a:t>
            </a:r>
            <a:r>
              <a:rPr lang="en-US" sz="2000" dirty="0" smtClean="0"/>
              <a:t> meaning hidden and </a:t>
            </a:r>
            <a:r>
              <a:rPr lang="en-US" sz="2000" dirty="0" err="1" smtClean="0"/>
              <a:t>graphein</a:t>
            </a:r>
            <a:r>
              <a:rPr lang="en-US" sz="2000" dirty="0" smtClean="0"/>
              <a:t> meaning writing.</a:t>
            </a:r>
          </a:p>
          <a:p>
            <a:r>
              <a:rPr lang="en-US" sz="2000" dirty="0" smtClean="0"/>
              <a:t>The art of writing and solving codes.</a:t>
            </a:r>
          </a:p>
          <a:p>
            <a:r>
              <a:rPr lang="en-US" sz="2000" dirty="0" smtClean="0"/>
              <a:t>The use of codes and ciphers to protect secrets.</a:t>
            </a:r>
          </a:p>
          <a:p>
            <a:r>
              <a:rPr lang="en-US" sz="2000" dirty="0" smtClean="0"/>
              <a:t>Used by </a:t>
            </a:r>
            <a:r>
              <a:rPr lang="en-US" sz="2000" dirty="0" err="1" smtClean="0"/>
              <a:t>military,lovers</a:t>
            </a:r>
            <a:r>
              <a:rPr lang="en-US" sz="2000" dirty="0" smtClean="0"/>
              <a:t> etc.</a:t>
            </a:r>
          </a:p>
          <a:p>
            <a:r>
              <a:rPr lang="en-US" sz="2000" dirty="0" smtClean="0"/>
              <a:t>Art and science of keeping information secure from unintended audiences of encrypting it.</a:t>
            </a:r>
          </a:p>
          <a:p>
            <a:r>
              <a:rPr lang="en-US" sz="2000" b="1" dirty="0" smtClean="0"/>
              <a:t>Substitution cipher </a:t>
            </a:r>
            <a:r>
              <a:rPr lang="en-US" sz="2000" dirty="0" smtClean="0"/>
              <a:t>where each group of letter is replaced by another</a:t>
            </a:r>
          </a:p>
          <a:p>
            <a:r>
              <a:rPr lang="en-US" sz="2000" dirty="0" smtClean="0"/>
              <a:t>Also known as </a:t>
            </a:r>
            <a:r>
              <a:rPr lang="en-US" sz="2000" dirty="0" err="1" smtClean="0"/>
              <a:t>ceaser</a:t>
            </a:r>
            <a:r>
              <a:rPr lang="en-US" sz="2000" dirty="0" smtClean="0"/>
              <a:t> cipher </a:t>
            </a:r>
          </a:p>
          <a:p>
            <a:r>
              <a:rPr lang="en-US" sz="2000" dirty="0" err="1" smtClean="0"/>
              <a:t>Eg</a:t>
            </a:r>
            <a:r>
              <a:rPr lang="en-US" sz="2000" dirty="0" smtClean="0"/>
              <a:t> a becomes </a:t>
            </a:r>
            <a:r>
              <a:rPr lang="en-US" sz="2000" dirty="0" err="1" smtClean="0"/>
              <a:t>D,b</a:t>
            </a:r>
            <a:r>
              <a:rPr lang="en-US" sz="2000" dirty="0" smtClean="0"/>
              <a:t> becomes E and so on.</a:t>
            </a:r>
          </a:p>
          <a:p>
            <a:r>
              <a:rPr lang="en-US" sz="2000" dirty="0" smtClean="0"/>
              <a:t>attack- DWWDFN.</a:t>
            </a:r>
          </a:p>
          <a:p>
            <a:endParaRPr lang="en-US" sz="2000" dirty="0" smtClean="0"/>
          </a:p>
          <a:p>
            <a:pPr marL="457200" lvl="1" indent="0">
              <a:buNone/>
            </a:pP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022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HISTORY OF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Designed to communicate instructions to a computer to perform specific task.</a:t>
            </a:r>
          </a:p>
          <a:p>
            <a:r>
              <a:rPr lang="en-US" sz="2000" dirty="0" smtClean="0"/>
              <a:t>In 1945,John Von Neumann was working at the Institute for Advanced Study and developed two important concept.</a:t>
            </a:r>
          </a:p>
          <a:p>
            <a:pPr lvl="2"/>
            <a:r>
              <a:rPr lang="en-US" sz="1800" dirty="0" smtClean="0"/>
              <a:t>Shared program technique</a:t>
            </a:r>
          </a:p>
          <a:p>
            <a:pPr lvl="2"/>
            <a:r>
              <a:rPr lang="en-US" sz="1800" dirty="0" smtClean="0"/>
              <a:t>Conditional control Transfer(subroutines or small blocks of code)</a:t>
            </a:r>
          </a:p>
          <a:p>
            <a:r>
              <a:rPr lang="en-US" sz="2000" dirty="0" smtClean="0"/>
              <a:t>Conditional control Transfer gave rise to the idea of libraries which are block of code that can be reused over and over.</a:t>
            </a:r>
          </a:p>
          <a:p>
            <a:r>
              <a:rPr lang="en-US" sz="2000" dirty="0" smtClean="0"/>
              <a:t>In 1949 the language short code appeared-The first computer language for electronic devices.</a:t>
            </a:r>
          </a:p>
          <a:p>
            <a:r>
              <a:rPr lang="en-US" sz="2000" dirty="0" smtClean="0"/>
              <a:t>It requires the programmer to change its statement into 0’s and 1’s.</a:t>
            </a:r>
          </a:p>
          <a:p>
            <a:r>
              <a:rPr lang="en-US" sz="2000" dirty="0" smtClean="0"/>
              <a:t>In 1951,Grace Hopper wrote the first compiler A-0 .</a:t>
            </a:r>
          </a:p>
          <a:p>
            <a:r>
              <a:rPr lang="en-US" sz="2000" dirty="0" smtClean="0"/>
              <a:t>This leads to fastest programming, as it no longer had to do the work by hand.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8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HISTORY OF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81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In 1957,the first major languages appeared in the for of </a:t>
            </a:r>
            <a:r>
              <a:rPr lang="en-US" sz="2000" b="1" dirty="0" smtClean="0"/>
              <a:t>FORTRAN</a:t>
            </a:r>
          </a:p>
          <a:p>
            <a:r>
              <a:rPr lang="en-US" sz="2000" dirty="0" smtClean="0"/>
              <a:t>Stands for Formula Translating  System.</a:t>
            </a:r>
          </a:p>
          <a:p>
            <a:r>
              <a:rPr lang="en-US" sz="2000" dirty="0" smtClean="0"/>
              <a:t>Designed at IBM for scientific computing.</a:t>
            </a:r>
          </a:p>
          <a:p>
            <a:r>
              <a:rPr lang="en-US" sz="2000" dirty="0" smtClean="0"/>
              <a:t>Components were very simple, and provide the programmer with low level access to the computer innards.</a:t>
            </a:r>
          </a:p>
          <a:p>
            <a:r>
              <a:rPr lang="en-US" sz="2000" dirty="0" smtClean="0"/>
              <a:t>Logical variables such as TRUE and </a:t>
            </a:r>
            <a:r>
              <a:rPr lang="en-US" sz="2000" dirty="0" err="1" smtClean="0"/>
              <a:t>FALSE,and</a:t>
            </a:r>
            <a:r>
              <a:rPr lang="en-US" sz="2000" dirty="0" smtClean="0"/>
              <a:t> </a:t>
            </a:r>
            <a:r>
              <a:rPr lang="en-US" sz="2000" dirty="0" err="1" smtClean="0"/>
              <a:t>integer,real,double</a:t>
            </a:r>
            <a:r>
              <a:rPr lang="en-US" sz="2000" dirty="0" smtClean="0"/>
              <a:t> precision numbers.</a:t>
            </a:r>
          </a:p>
          <a:p>
            <a:r>
              <a:rPr lang="en-US" sz="2000" dirty="0" smtClean="0"/>
              <a:t>Disadvantages:</a:t>
            </a:r>
          </a:p>
          <a:p>
            <a:pPr lvl="2"/>
            <a:r>
              <a:rPr lang="en-US" sz="1600" dirty="0" smtClean="0"/>
              <a:t>Not so good in handling input and output.</a:t>
            </a:r>
          </a:p>
          <a:p>
            <a:endParaRPr lang="en-US" sz="2000" dirty="0" smtClean="0"/>
          </a:p>
          <a:p>
            <a:r>
              <a:rPr lang="en-US" sz="2000" dirty="0" smtClean="0"/>
              <a:t>Business computing started to take off in 1959 and </a:t>
            </a:r>
            <a:r>
              <a:rPr lang="en-US" sz="2000" b="1" dirty="0" smtClean="0"/>
              <a:t>COBOL</a:t>
            </a:r>
            <a:r>
              <a:rPr lang="en-US" sz="2000" dirty="0" smtClean="0"/>
              <a:t> was developed.</a:t>
            </a:r>
          </a:p>
          <a:p>
            <a:r>
              <a:rPr lang="en-US" sz="2000" dirty="0" smtClean="0"/>
              <a:t>Its only data types were numbers and strings of text.</a:t>
            </a:r>
          </a:p>
          <a:p>
            <a:r>
              <a:rPr lang="en-US" sz="2000" dirty="0" smtClean="0"/>
              <a:t>Also allowed to be grouped into arrays and records.</a:t>
            </a:r>
          </a:p>
          <a:p>
            <a:r>
              <a:rPr lang="en-US" sz="2000" dirty="0" smtClean="0"/>
              <a:t>Advantage-Make it easier to learn and adopt it.</a:t>
            </a:r>
          </a:p>
          <a:p>
            <a:pPr marL="914400" lvl="2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220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HISTORY OF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1958,John McCarthy of MIT created the </a:t>
            </a:r>
            <a:r>
              <a:rPr lang="en-US" sz="2000" b="1" dirty="0" err="1" smtClean="0"/>
              <a:t>LISt</a:t>
            </a:r>
            <a:r>
              <a:rPr lang="en-US" sz="2000" b="1" dirty="0" smtClean="0"/>
              <a:t> Processing (LISP) </a:t>
            </a:r>
            <a:r>
              <a:rPr lang="en-US" sz="2000" dirty="0" smtClean="0"/>
              <a:t>language.</a:t>
            </a:r>
          </a:p>
          <a:p>
            <a:r>
              <a:rPr lang="en-US" sz="2000" dirty="0" smtClean="0"/>
              <a:t>Designed for Artificial Intelligence (AI) research.</a:t>
            </a:r>
          </a:p>
          <a:p>
            <a:r>
              <a:rPr lang="en-US" sz="2000" dirty="0" smtClean="0"/>
              <a:t>Use for specialized field .</a:t>
            </a:r>
          </a:p>
          <a:p>
            <a:r>
              <a:rPr lang="en-US" sz="2000" dirty="0" smtClean="0"/>
              <a:t>The original LISP had a unique syntax.</a:t>
            </a:r>
          </a:p>
          <a:p>
            <a:r>
              <a:rPr lang="en-US" sz="2000" dirty="0" smtClean="0"/>
              <a:t>Programmers wrote code in parse </a:t>
            </a:r>
            <a:r>
              <a:rPr lang="en-US" sz="2000" dirty="0" err="1" smtClean="0"/>
              <a:t>trees,which</a:t>
            </a:r>
            <a:r>
              <a:rPr lang="en-US" sz="2000" dirty="0" smtClean="0"/>
              <a:t> are usually a compiler generated intermediary between higher syntax and lower code.</a:t>
            </a:r>
          </a:p>
          <a:p>
            <a:r>
              <a:rPr lang="en-US" sz="2000" dirty="0" smtClean="0"/>
              <a:t>The basic and only data type is the list.</a:t>
            </a:r>
          </a:p>
          <a:p>
            <a:r>
              <a:rPr lang="en-US" sz="2000" dirty="0" smtClean="0"/>
              <a:t>In the mid 1960’s LISP acquire other data types.</a:t>
            </a:r>
          </a:p>
          <a:p>
            <a:r>
              <a:rPr lang="en-US" sz="2000" dirty="0" smtClean="0"/>
              <a:t>LISP programs themselves  are written as a set of lists</a:t>
            </a:r>
          </a:p>
          <a:p>
            <a:r>
              <a:rPr lang="en-US" sz="2000" dirty="0" smtClean="0"/>
              <a:t>Has the ability to modify </a:t>
            </a:r>
            <a:r>
              <a:rPr lang="en-US" sz="2000" dirty="0" err="1" smtClean="0"/>
              <a:t>itself,and</a:t>
            </a:r>
            <a:r>
              <a:rPr lang="en-US" sz="2000" dirty="0" smtClean="0"/>
              <a:t> grow on its own.</a:t>
            </a:r>
          </a:p>
          <a:p>
            <a:r>
              <a:rPr lang="en-US" sz="2000" dirty="0" smtClean="0"/>
              <a:t>LISP syntax was known as Cambridge Polish</a:t>
            </a:r>
          </a:p>
          <a:p>
            <a:pPr lvl="2"/>
            <a:r>
              <a:rPr lang="en-US" sz="1800" dirty="0" smtClean="0"/>
              <a:t>OR(</a:t>
            </a:r>
            <a:r>
              <a:rPr lang="en-US" sz="1800" dirty="0" err="1" smtClean="0"/>
              <a:t>x,y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75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HISTORY OF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In 1958 the </a:t>
            </a:r>
            <a:r>
              <a:rPr lang="en-US" sz="2000" b="1" dirty="0" err="1" smtClean="0"/>
              <a:t>Algol</a:t>
            </a:r>
            <a:r>
              <a:rPr lang="en-US" sz="2000" dirty="0" smtClean="0"/>
              <a:t> language was created by a committee for </a:t>
            </a:r>
            <a:r>
              <a:rPr lang="en-US" sz="2000" dirty="0" err="1" smtClean="0"/>
              <a:t>scienific</a:t>
            </a:r>
            <a:r>
              <a:rPr lang="en-US" sz="2000" dirty="0" smtClean="0"/>
              <a:t> use.</a:t>
            </a:r>
          </a:p>
          <a:p>
            <a:r>
              <a:rPr lang="en-US" sz="2000" dirty="0" smtClean="0"/>
              <a:t>It is the root that has led to such languages as </a:t>
            </a:r>
            <a:r>
              <a:rPr lang="en-US" sz="2000" dirty="0" err="1" smtClean="0"/>
              <a:t>Pascal,C,C</a:t>
            </a:r>
            <a:r>
              <a:rPr lang="en-US" sz="2000" dirty="0" smtClean="0"/>
              <a:t>++ and Java.</a:t>
            </a:r>
          </a:p>
          <a:p>
            <a:r>
              <a:rPr lang="en-US" sz="2000" dirty="0" smtClean="0"/>
              <a:t>First language with a formal </a:t>
            </a:r>
            <a:r>
              <a:rPr lang="en-US" sz="2000" dirty="0" err="1" smtClean="0"/>
              <a:t>grammer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Second version is the </a:t>
            </a:r>
            <a:r>
              <a:rPr lang="en-US" sz="2000" b="1" dirty="0" err="1" smtClean="0"/>
              <a:t>Algol</a:t>
            </a:r>
            <a:r>
              <a:rPr lang="en-US" sz="2000" b="1" dirty="0" smtClean="0"/>
              <a:t> 68</a:t>
            </a:r>
          </a:p>
          <a:p>
            <a:r>
              <a:rPr lang="en-US" sz="2000" dirty="0" smtClean="0"/>
              <a:t>Disadvantage-become bloated and difficult to use.</a:t>
            </a:r>
          </a:p>
          <a:p>
            <a:r>
              <a:rPr lang="en-US" sz="2000" dirty="0" smtClean="0"/>
              <a:t>In 1968 </a:t>
            </a:r>
            <a:r>
              <a:rPr lang="en-US" sz="2000" b="1" dirty="0" smtClean="0"/>
              <a:t>Pascal</a:t>
            </a:r>
            <a:r>
              <a:rPr lang="en-US" sz="2000" dirty="0" smtClean="0"/>
              <a:t> was begun by </a:t>
            </a:r>
            <a:r>
              <a:rPr lang="en-US" sz="2000" dirty="0" err="1" smtClean="0"/>
              <a:t>NIKlaus</a:t>
            </a:r>
            <a:r>
              <a:rPr lang="en-US" sz="2000" dirty="0" smtClean="0"/>
              <a:t> Wirth.</a:t>
            </a:r>
          </a:p>
          <a:p>
            <a:r>
              <a:rPr lang="en-US" sz="2000" dirty="0" smtClean="0"/>
              <a:t>Concentrate on developing a Good teaching </a:t>
            </a:r>
            <a:r>
              <a:rPr lang="en-US" sz="2000" dirty="0" err="1" smtClean="0"/>
              <a:t>toolsfor</a:t>
            </a:r>
            <a:r>
              <a:rPr lang="en-US" sz="2000" dirty="0" smtClean="0"/>
              <a:t> teaching such as </a:t>
            </a:r>
          </a:p>
          <a:p>
            <a:pPr lvl="1"/>
            <a:r>
              <a:rPr lang="en-US" sz="1600" dirty="0" smtClean="0"/>
              <a:t>Debugger</a:t>
            </a:r>
          </a:p>
          <a:p>
            <a:pPr lvl="1"/>
            <a:r>
              <a:rPr lang="en-US" sz="1600" dirty="0" smtClean="0"/>
              <a:t>Editing System</a:t>
            </a:r>
            <a:endParaRPr lang="en-US" sz="2000" dirty="0" smtClean="0"/>
          </a:p>
          <a:p>
            <a:r>
              <a:rPr lang="en-US" sz="2000" dirty="0" smtClean="0"/>
              <a:t>Combined with many of the best features of COBOL,FORTRAN,ALGOL.</a:t>
            </a:r>
          </a:p>
          <a:p>
            <a:r>
              <a:rPr lang="en-US" sz="2000" dirty="0" smtClean="0"/>
              <a:t>The combination of </a:t>
            </a:r>
            <a:r>
              <a:rPr lang="en-US" sz="2000" dirty="0" err="1" smtClean="0"/>
              <a:t>features,input</a:t>
            </a:r>
            <a:r>
              <a:rPr lang="en-US" sz="2000" dirty="0" smtClean="0"/>
              <a:t>/output and solid mathematical </a:t>
            </a:r>
            <a:r>
              <a:rPr lang="en-US" sz="2000" dirty="0" err="1" smtClean="0"/>
              <a:t>features,made</a:t>
            </a:r>
            <a:r>
              <a:rPr lang="en-US" sz="2000" dirty="0" smtClean="0"/>
              <a:t> it a highly successful language.</a:t>
            </a:r>
          </a:p>
          <a:p>
            <a:r>
              <a:rPr lang="en-US" sz="2000" dirty="0" smtClean="0"/>
              <a:t>It improves the pointer data type and added a CASE statement</a:t>
            </a:r>
          </a:p>
          <a:p>
            <a:r>
              <a:rPr lang="en-US" sz="2000" dirty="0" smtClean="0"/>
              <a:t>Developed </a:t>
            </a:r>
            <a:r>
              <a:rPr lang="en-US" sz="2000" dirty="0" err="1" smtClean="0"/>
              <a:t>ment</a:t>
            </a:r>
            <a:r>
              <a:rPr lang="en-US" sz="2000" dirty="0" smtClean="0"/>
              <a:t> of dynamic variables.</a:t>
            </a:r>
          </a:p>
          <a:p>
            <a:r>
              <a:rPr lang="en-US" sz="2000" dirty="0" smtClean="0"/>
              <a:t>Disadvantages-dynamic arrays or group of variables.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69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HISTORY OF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C</a:t>
            </a:r>
            <a:r>
              <a:rPr lang="en-US" sz="2000" dirty="0" smtClean="0"/>
              <a:t> was developed in 1972 by Dennis Ritchie at Bell Labs.</a:t>
            </a:r>
          </a:p>
          <a:p>
            <a:r>
              <a:rPr lang="en-US" sz="2000" dirty="0" smtClean="0"/>
              <a:t>All the features of Pascal including the new ones such as CASE are available in C.</a:t>
            </a:r>
          </a:p>
          <a:p>
            <a:r>
              <a:rPr lang="en-US" sz="2000" dirty="0" smtClean="0"/>
              <a:t>Uses pointer and was built to be fast and powerful.</a:t>
            </a:r>
          </a:p>
          <a:p>
            <a:r>
              <a:rPr lang="en-US" sz="2000" dirty="0" smtClean="0"/>
              <a:t>Fix most of the mistake that Pascal had.</a:t>
            </a:r>
          </a:p>
          <a:p>
            <a:r>
              <a:rPr lang="en-US" sz="2000" dirty="0" smtClean="0"/>
              <a:t>Ritchie developed C for the new Unix System.</a:t>
            </a:r>
          </a:p>
          <a:p>
            <a:r>
              <a:rPr lang="en-US" sz="2000" dirty="0" smtClean="0"/>
              <a:t>Unix gives C such advanced features as dynamic variables, multitasking, interrupt handling, input/output.</a:t>
            </a:r>
          </a:p>
          <a:p>
            <a:r>
              <a:rPr lang="en-US" sz="2000" dirty="0" smtClean="0"/>
              <a:t>C is commonly used to program OS such as Unix, Windows, Linux.</a:t>
            </a:r>
          </a:p>
          <a:p>
            <a:r>
              <a:rPr lang="en-US" sz="2000" dirty="0" smtClean="0"/>
              <a:t>In the late 1970’s and early 1980’s a new programming method was developed known as OOP.</a:t>
            </a:r>
          </a:p>
          <a:p>
            <a:r>
              <a:rPr lang="en-US" sz="2000" dirty="0" smtClean="0"/>
              <a:t>Bjarne Straustroup developed extension of C known as </a:t>
            </a:r>
            <a:r>
              <a:rPr lang="en-US" sz="2000" b="1" dirty="0" smtClean="0"/>
              <a:t>C++.</a:t>
            </a:r>
          </a:p>
          <a:p>
            <a:r>
              <a:rPr lang="en-US" sz="2000" dirty="0" smtClean="0"/>
              <a:t>Designed to organize the raw power of C using OOP.</a:t>
            </a:r>
          </a:p>
          <a:p>
            <a:r>
              <a:rPr lang="en-US" sz="2000" dirty="0" smtClean="0"/>
              <a:t>C++ provides an elegant way to track and manipulate </a:t>
            </a:r>
            <a:r>
              <a:rPr lang="en-US" sz="2000" dirty="0" err="1" smtClean="0"/>
              <a:t>hundresd</a:t>
            </a:r>
            <a:r>
              <a:rPr lang="en-US" sz="2000" dirty="0" smtClean="0"/>
              <a:t> of instances </a:t>
            </a:r>
            <a:r>
              <a:rPr lang="en-US" sz="2000" dirty="0" err="1" smtClean="0"/>
              <a:t>eg</a:t>
            </a:r>
            <a:r>
              <a:rPr lang="en-US" sz="2000" dirty="0" smtClean="0"/>
              <a:t> people in </a:t>
            </a:r>
            <a:r>
              <a:rPr lang="en-US" sz="2000" dirty="0" err="1" smtClean="0"/>
              <a:t>elevator,armies</a:t>
            </a:r>
            <a:r>
              <a:rPr lang="en-US" sz="2000" dirty="0" smtClean="0"/>
              <a:t> with different types of soldiers.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94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HISTORY OF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the early 1990’s interactive TV was the technology of the future</a:t>
            </a:r>
          </a:p>
          <a:p>
            <a:r>
              <a:rPr lang="en-US" sz="2000" dirty="0" smtClean="0"/>
              <a:t>Needed a special portable language which eventually became </a:t>
            </a:r>
            <a:r>
              <a:rPr lang="en-US" sz="2000" b="1" dirty="0" smtClean="0"/>
              <a:t>java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is an object oriented and implement advanced techniques such as true portability of code and garbage collection.</a:t>
            </a:r>
          </a:p>
          <a:p>
            <a:r>
              <a:rPr lang="en-US" sz="2000" dirty="0" smtClean="0"/>
              <a:t>In 1994 the Java project team changed their focus to the web.</a:t>
            </a:r>
          </a:p>
          <a:p>
            <a:r>
              <a:rPr lang="en-US" sz="2000" dirty="0" smtClean="0"/>
              <a:t>After a year Netscape licensed JAVA for use in the internet Browser.</a:t>
            </a:r>
          </a:p>
          <a:p>
            <a:r>
              <a:rPr lang="en-US" sz="2000" dirty="0" smtClean="0"/>
              <a:t>Disadvantages-Program written in it run very slow.</a:t>
            </a:r>
          </a:p>
          <a:p>
            <a:r>
              <a:rPr lang="en-US" sz="2000" b="1" dirty="0" smtClean="0"/>
              <a:t>Visual Basic </a:t>
            </a:r>
            <a:r>
              <a:rPr lang="en-US" sz="2000" dirty="0" smtClean="0"/>
              <a:t>is based on the BASIC language.</a:t>
            </a:r>
          </a:p>
          <a:p>
            <a:r>
              <a:rPr lang="en-US" sz="2000" dirty="0" smtClean="0"/>
              <a:t>Developed in 1964 by John </a:t>
            </a:r>
            <a:r>
              <a:rPr lang="en-US" sz="2000" dirty="0" err="1" smtClean="0"/>
              <a:t>Kemeny</a:t>
            </a:r>
            <a:r>
              <a:rPr lang="en-US" sz="2000" dirty="0" smtClean="0"/>
              <a:t> and Thomas Kurtz.</a:t>
            </a:r>
          </a:p>
          <a:p>
            <a:r>
              <a:rPr lang="en-US" sz="2000" dirty="0" smtClean="0"/>
              <a:t>Very limited language and designed for non computer science people.</a:t>
            </a:r>
          </a:p>
          <a:p>
            <a:r>
              <a:rPr lang="en-US" sz="2000" dirty="0" smtClean="0"/>
              <a:t>Microsoft has extended Basic  in its Visual Basic (VB) product.</a:t>
            </a:r>
          </a:p>
          <a:p>
            <a:r>
              <a:rPr lang="en-US" sz="2000" dirty="0" smtClean="0"/>
              <a:t>Form In which you can </a:t>
            </a:r>
            <a:r>
              <a:rPr lang="en-US" sz="2000" dirty="0" err="1" smtClean="0"/>
              <a:t>drag,drop</a:t>
            </a:r>
            <a:r>
              <a:rPr lang="en-US" sz="2000" dirty="0" smtClean="0"/>
              <a:t> with components such as </a:t>
            </a:r>
            <a:r>
              <a:rPr lang="en-US" sz="2000" dirty="0" err="1" smtClean="0"/>
              <a:t>menus,pictures</a:t>
            </a:r>
            <a:r>
              <a:rPr lang="en-US" sz="2000" dirty="0" smtClean="0"/>
              <a:t> and slider bars.</a:t>
            </a:r>
          </a:p>
          <a:p>
            <a:r>
              <a:rPr lang="en-US" sz="2000" dirty="0" smtClean="0"/>
              <a:t>These items are known as widgets.</a:t>
            </a:r>
          </a:p>
          <a:p>
            <a:r>
              <a:rPr lang="en-US" sz="2000" dirty="0" smtClean="0"/>
              <a:t>Use to create quick and simple interfaces.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21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HISTORY OF PROGRAMMING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Pearl was developed by Larry Wall in 1987</a:t>
            </a:r>
          </a:p>
          <a:p>
            <a:r>
              <a:rPr lang="en-US" sz="2000" dirty="0" smtClean="0"/>
              <a:t>Mostly used as the engine for web interface or in scripts that modify configuration files.</a:t>
            </a:r>
          </a:p>
          <a:p>
            <a:r>
              <a:rPr lang="en-US" sz="2000" dirty="0" smtClean="0"/>
              <a:t>Has very strong text matching functions and make it ideal for these tasks.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2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414</TotalTime>
  <Words>1410</Words>
  <Application>Microsoft Office PowerPoint</Application>
  <PresentationFormat>On-screen Show (4:3)</PresentationFormat>
  <Paragraphs>190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Trek</vt:lpstr>
      <vt:lpstr>ASSIGNMENT </vt:lpstr>
      <vt:lpstr>PowerPoint Presentation</vt:lpstr>
      <vt:lpstr>HISTORY OF PROGRAMMING LANGUAGE</vt:lpstr>
      <vt:lpstr>HISTORY OF PROGRAMMING LANGUAGE</vt:lpstr>
      <vt:lpstr>HISTORY OF PROGRAMMING LANGUAGE</vt:lpstr>
      <vt:lpstr>HISTORY OF PROGRAMMING LANGUAGE</vt:lpstr>
      <vt:lpstr>HISTORY OF PROGRAMMING LANGUAGE</vt:lpstr>
      <vt:lpstr>HISTORY OF PROGRAMMING LANGUAGE</vt:lpstr>
      <vt:lpstr>HISTORY OF PROGRAMMING LANGUAGE</vt:lpstr>
      <vt:lpstr>PowerPoint Presentation</vt:lpstr>
      <vt:lpstr>STRUCTURED PROGRAMMING VS OOP</vt:lpstr>
      <vt:lpstr>OOP PRINCIPLES</vt:lpstr>
      <vt:lpstr>PowerPoint Presentation</vt:lpstr>
      <vt:lpstr>ENCAPSULATION</vt:lpstr>
      <vt:lpstr>INHERITANCE</vt:lpstr>
      <vt:lpstr>PowerPoint Presentation</vt:lpstr>
      <vt:lpstr>PowerPoint Presentation</vt:lpstr>
      <vt:lpstr>POLYMORPHISM</vt:lpstr>
      <vt:lpstr>ABSTRACTION</vt:lpstr>
      <vt:lpstr>RESEARCH PAPER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PRINCIPLES</dc:title>
  <dc:creator>Ginald</dc:creator>
  <cp:lastModifiedBy>ginal06</cp:lastModifiedBy>
  <cp:revision>55</cp:revision>
  <dcterms:created xsi:type="dcterms:W3CDTF">2016-03-08T01:30:35Z</dcterms:created>
  <dcterms:modified xsi:type="dcterms:W3CDTF">2016-03-08T09:18:49Z</dcterms:modified>
</cp:coreProperties>
</file>