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5C9C-1421-4599-9D1D-43E34D85367B}" type="datetimeFigureOut">
              <a:rPr lang="en-IN" smtClean="0"/>
              <a:t>08/03/2016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2A19-CEEC-456A-B684-FC476474C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93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5C9C-1421-4599-9D1D-43E34D85367B}" type="datetimeFigureOut">
              <a:rPr lang="en-IN" smtClean="0"/>
              <a:t>08/03/2016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2A19-CEEC-456A-B684-FC476474C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49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5C9C-1421-4599-9D1D-43E34D85367B}" type="datetimeFigureOut">
              <a:rPr lang="en-IN" smtClean="0"/>
              <a:t>08/03/2016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2A19-CEEC-456A-B684-FC476474C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72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5C9C-1421-4599-9D1D-43E34D85367B}" type="datetimeFigureOut">
              <a:rPr lang="en-IN" smtClean="0"/>
              <a:t>08/03/2016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2A19-CEEC-456A-B684-FC476474C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38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5C9C-1421-4599-9D1D-43E34D85367B}" type="datetimeFigureOut">
              <a:rPr lang="en-IN" smtClean="0"/>
              <a:t>08/03/2016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2A19-CEEC-456A-B684-FC476474C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18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5C9C-1421-4599-9D1D-43E34D85367B}" type="datetimeFigureOut">
              <a:rPr lang="en-IN" smtClean="0"/>
              <a:t>08/03/2016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2A19-CEEC-456A-B684-FC476474C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45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5C9C-1421-4599-9D1D-43E34D85367B}" type="datetimeFigureOut">
              <a:rPr lang="en-IN" smtClean="0"/>
              <a:t>08/03/2016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2A19-CEEC-456A-B684-FC476474C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66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5C9C-1421-4599-9D1D-43E34D85367B}" type="datetimeFigureOut">
              <a:rPr lang="en-IN" smtClean="0"/>
              <a:t>08/03/2016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2A19-CEEC-456A-B684-FC476474C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10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5C9C-1421-4599-9D1D-43E34D85367B}" type="datetimeFigureOut">
              <a:rPr lang="en-IN" smtClean="0"/>
              <a:t>08/03/2016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2A19-CEEC-456A-B684-FC476474C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38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5C9C-1421-4599-9D1D-43E34D85367B}" type="datetimeFigureOut">
              <a:rPr lang="en-IN" smtClean="0"/>
              <a:t>08/03/2016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2A19-CEEC-456A-B684-FC476474C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97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5C9C-1421-4599-9D1D-43E34D85367B}" type="datetimeFigureOut">
              <a:rPr lang="en-IN" smtClean="0"/>
              <a:t>08/03/2016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2A19-CEEC-456A-B684-FC476474C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67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B5C9C-1421-4599-9D1D-43E34D85367B}" type="datetimeFigureOut">
              <a:rPr lang="en-IN" smtClean="0"/>
              <a:t>08/03/2016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92A19-CEEC-456A-B684-FC476474C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90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0299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Presentation</a:t>
            </a:r>
            <a:b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History of Programming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Language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</a:br>
            <a:r>
              <a:rPr lang="en-US" sz="2700" dirty="0" smtClean="0">
                <a:solidFill>
                  <a:schemeClr val="bg1"/>
                </a:solidFill>
                <a:latin typeface="Arial Black" pitchFamily="34" charset="0"/>
              </a:rPr>
              <a:t>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Principles of 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Object Oriented Programming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23656"/>
            <a:ext cx="6400800" cy="127369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Presented by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H. </a:t>
            </a:r>
            <a:r>
              <a:rPr lang="en-US" sz="2400" dirty="0" err="1" smtClean="0">
                <a:solidFill>
                  <a:schemeClr val="bg1"/>
                </a:solidFill>
              </a:rPr>
              <a:t>Lalrinsanga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7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Encapsulation and Abstraction</a:t>
            </a:r>
            <a:endParaRPr lang="en-IN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information hiding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Disallows calling codes from accessing internal object data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Forces access through methods only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Private, public and protected – C++ and </a:t>
            </a:r>
            <a:r>
              <a:rPr lang="en-US" sz="2800" dirty="0" smtClean="0">
                <a:solidFill>
                  <a:schemeClr val="bg1"/>
                </a:solidFill>
              </a:rPr>
              <a:t>Java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Eg</a:t>
            </a:r>
            <a:r>
              <a:rPr lang="en-US" sz="2800" dirty="0" smtClean="0">
                <a:solidFill>
                  <a:schemeClr val="bg1"/>
                </a:solidFill>
              </a:rPr>
              <a:t>. Computer Keyboard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5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Hierarchy or Inheritance</a:t>
            </a:r>
            <a:endParaRPr lang="en-IN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Relationships between classes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Data and instructions are transferred to each other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Superclasses</a:t>
            </a:r>
            <a:r>
              <a:rPr lang="en-US" sz="2800" dirty="0" smtClean="0">
                <a:solidFill>
                  <a:schemeClr val="bg1"/>
                </a:solidFill>
              </a:rPr>
              <a:t> represents generalized abstractions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Subclasses represents specialized </a:t>
            </a:r>
            <a:r>
              <a:rPr lang="en-US" sz="2800" dirty="0" err="1" smtClean="0">
                <a:solidFill>
                  <a:schemeClr val="bg1"/>
                </a:solidFill>
              </a:rPr>
              <a:t>abstactions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Fields methods are added, modified or even </a:t>
            </a:r>
            <a:r>
              <a:rPr lang="en-US" sz="2800" dirty="0" smtClean="0">
                <a:solidFill>
                  <a:schemeClr val="bg1"/>
                </a:solidFill>
              </a:rPr>
              <a:t>hide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Eg</a:t>
            </a:r>
            <a:r>
              <a:rPr lang="en-US" sz="2800" dirty="0" smtClean="0">
                <a:solidFill>
                  <a:schemeClr val="bg1"/>
                </a:solidFill>
              </a:rPr>
              <a:t> Motorbikes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84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Polymorphism</a:t>
            </a:r>
            <a:endParaRPr lang="en-IN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Having the same </a:t>
            </a:r>
            <a:r>
              <a:rPr lang="en-US" sz="2800" dirty="0" smtClean="0">
                <a:solidFill>
                  <a:schemeClr val="bg1"/>
                </a:solidFill>
              </a:rPr>
              <a:t>name with different forms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Functions can have same name using function </a:t>
            </a:r>
            <a:r>
              <a:rPr lang="en-US" sz="2800" dirty="0" smtClean="0">
                <a:solidFill>
                  <a:schemeClr val="bg1"/>
                </a:solidFill>
              </a:rPr>
              <a:t>overloading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Eg</a:t>
            </a:r>
            <a:r>
              <a:rPr lang="en-US" sz="2800" dirty="0" smtClean="0">
                <a:solidFill>
                  <a:schemeClr val="bg1"/>
                </a:solidFill>
              </a:rPr>
              <a:t>. Water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6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Thank You..</a:t>
            </a:r>
            <a:endParaRPr lang="en-IN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67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History Of Programming Language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 1940s the first recognizably modern electrically powered computers were created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Limited speed and memory capacity forced the programmers to write hand tuned assembly languages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Required a great deal of intellectual effort and was error prone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98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Contd..</a:t>
            </a:r>
            <a:endParaRPr lang="en-IN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en-US" sz="2400" baseline="30000" dirty="0" smtClean="0">
                <a:solidFill>
                  <a:schemeClr val="bg1"/>
                </a:solidFill>
              </a:rPr>
              <a:t>st</a:t>
            </a:r>
            <a:r>
              <a:rPr lang="en-US" sz="2400" dirty="0" smtClean="0">
                <a:solidFill>
                  <a:schemeClr val="bg1"/>
                </a:solidFill>
              </a:rPr>
              <a:t> programming language designed to communicate instructions to computer were written in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1950s</a:t>
            </a:r>
          </a:p>
          <a:p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Plankalkul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(high level </a:t>
            </a:r>
            <a:r>
              <a:rPr lang="en-US" sz="2400" dirty="0" err="1" smtClean="0">
                <a:solidFill>
                  <a:schemeClr val="bg1"/>
                </a:solidFill>
              </a:rPr>
              <a:t>prog</a:t>
            </a:r>
            <a:r>
              <a:rPr lang="en-US" sz="2400" dirty="0" smtClean="0">
                <a:solidFill>
                  <a:schemeClr val="bg1"/>
                </a:solidFill>
              </a:rPr>
              <a:t> language) </a:t>
            </a:r>
            <a:r>
              <a:rPr lang="en-US" sz="2400" dirty="0" err="1" smtClean="0">
                <a:solidFill>
                  <a:schemeClr val="bg1"/>
                </a:solidFill>
              </a:rPr>
              <a:t>develpoed</a:t>
            </a:r>
            <a:r>
              <a:rPr lang="en-US" sz="2400" dirty="0" smtClean="0">
                <a:solidFill>
                  <a:schemeClr val="bg1"/>
                </a:solidFill>
              </a:rPr>
              <a:t> by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Konrad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Zuse</a:t>
            </a:r>
            <a:r>
              <a:rPr lang="en-US" sz="2400" dirty="0" smtClean="0">
                <a:solidFill>
                  <a:schemeClr val="bg1"/>
                </a:solidFill>
              </a:rPr>
              <a:t> between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1943 and 1945 </a:t>
            </a:r>
            <a:r>
              <a:rPr lang="en-US" sz="2400" dirty="0" smtClean="0">
                <a:solidFill>
                  <a:schemeClr val="bg1"/>
                </a:solidFill>
              </a:rPr>
              <a:t>(But not implemented until 1998 and 2000)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John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Maucly’s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Short code (1949)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- code statements represented mathematical expressions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- translated into machine code </a:t>
            </a:r>
            <a:r>
              <a:rPr lang="en-US" sz="2400" dirty="0" err="1" smtClean="0">
                <a:solidFill>
                  <a:schemeClr val="bg1"/>
                </a:solidFill>
              </a:rPr>
              <a:t>everytime</a:t>
            </a:r>
            <a:r>
              <a:rPr lang="en-US" sz="2400" dirty="0" smtClean="0">
                <a:solidFill>
                  <a:schemeClr val="bg1"/>
                </a:solidFill>
              </a:rPr>
              <a:t> it ran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- making the process much slower</a:t>
            </a:r>
          </a:p>
        </p:txBody>
      </p:sp>
    </p:spTree>
    <p:extLst>
      <p:ext uri="{BB962C8B-B14F-4D97-AF65-F5344CB8AC3E}">
        <p14:creationId xmlns:p14="http://schemas.microsoft.com/office/powerpoint/2010/main" val="35862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Contd..</a:t>
            </a:r>
            <a:endParaRPr lang="en-IN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Autocode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-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Alick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Glennie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(early 1950s)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Used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compiler</a:t>
            </a:r>
            <a:r>
              <a:rPr lang="en-US" sz="2400" dirty="0" smtClean="0">
                <a:solidFill>
                  <a:schemeClr val="bg1"/>
                </a:solidFill>
              </a:rPr>
              <a:t> to automatically translate into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machine language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For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Mark1</a:t>
            </a:r>
            <a:r>
              <a:rPr lang="en-US" sz="2400" dirty="0" smtClean="0">
                <a:solidFill>
                  <a:schemeClr val="bg1"/>
                </a:solidFill>
              </a:rPr>
              <a:t> at University of Manchester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Considered as the first compiled high level programming language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en-US" sz="2400" baseline="30000" dirty="0" smtClean="0">
                <a:solidFill>
                  <a:schemeClr val="bg1"/>
                </a:solidFill>
              </a:rPr>
              <a:t>nd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autocode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R.A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Brooker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(1954)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Called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Mark1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autocode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9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Contd..</a:t>
            </a:r>
            <a:endParaRPr lang="en-IN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FORTRAN – John Backus (1954) at IBM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First widely used high level general purpose programming language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Still popular for high performance computing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And is used programs that benchmark and rank the world’s fastest supercomputers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Grace Hopper </a:t>
            </a:r>
            <a:r>
              <a:rPr lang="en-US" sz="2400" dirty="0" smtClean="0">
                <a:solidFill>
                  <a:schemeClr val="bg1"/>
                </a:solidFill>
              </a:rPr>
              <a:t>devised an early programming language called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flowmatic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Developed for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UNIVAC 1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Major influence of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COBOL, LISP, ALGOL</a:t>
            </a:r>
          </a:p>
        </p:txBody>
      </p:sp>
    </p:spTree>
    <p:extLst>
      <p:ext uri="{BB962C8B-B14F-4D97-AF65-F5344CB8AC3E}">
        <p14:creationId xmlns:p14="http://schemas.microsoft.com/office/powerpoint/2010/main" val="21205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Contd..</a:t>
            </a:r>
            <a:endParaRPr lang="en-IN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1968 – 1978  (Logo, B, Pascal, Forth, C, Smalltalk, Prolog, ML, Scheme, SQL) 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Developing and enhancing  the existing languages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Adding new features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Object Oriented Programming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JavaScript, C++, C# were developed</a:t>
            </a:r>
          </a:p>
        </p:txBody>
      </p:sp>
    </p:spTree>
    <p:extLst>
      <p:ext uri="{BB962C8B-B14F-4D97-AF65-F5344CB8AC3E}">
        <p14:creationId xmlns:p14="http://schemas.microsoft.com/office/powerpoint/2010/main" val="99068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84982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Structured </a:t>
            </a:r>
            <a:r>
              <a:rPr lang="en-US" sz="4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vs</a:t>
            </a:r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Object Oriented</a:t>
            </a:r>
            <a:endParaRPr lang="en-IN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196752"/>
            <a:ext cx="784887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- </a:t>
            </a:r>
            <a:r>
              <a:rPr lang="en-US" sz="2800" dirty="0" smtClean="0">
                <a:solidFill>
                  <a:schemeClr val="bg1"/>
                </a:solidFill>
              </a:rPr>
              <a:t>OOP uses </a:t>
            </a:r>
            <a:r>
              <a:rPr lang="en-US" sz="2800" dirty="0">
                <a:solidFill>
                  <a:schemeClr val="bg1"/>
                </a:solidFill>
              </a:rPr>
              <a:t>methods where </a:t>
            </a:r>
            <a:r>
              <a:rPr lang="en-US" sz="2800" dirty="0" smtClean="0">
                <a:solidFill>
                  <a:schemeClr val="bg1"/>
                </a:solidFill>
              </a:rPr>
              <a:t>Structured </a:t>
            </a:r>
            <a:r>
              <a:rPr lang="en-US" sz="2800" dirty="0">
                <a:solidFill>
                  <a:schemeClr val="bg1"/>
                </a:solidFill>
              </a:rPr>
              <a:t>Programming uses procedures.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- </a:t>
            </a:r>
            <a:r>
              <a:rPr lang="en-US" sz="2800" dirty="0" smtClean="0">
                <a:solidFill>
                  <a:schemeClr val="bg1"/>
                </a:solidFill>
              </a:rPr>
              <a:t>OOP uses </a:t>
            </a:r>
            <a:r>
              <a:rPr lang="en-US" sz="2800" dirty="0">
                <a:solidFill>
                  <a:schemeClr val="bg1"/>
                </a:solidFill>
              </a:rPr>
              <a:t>objects where </a:t>
            </a:r>
            <a:r>
              <a:rPr lang="en-US" sz="2800" dirty="0" smtClean="0">
                <a:solidFill>
                  <a:schemeClr val="bg1"/>
                </a:solidFill>
              </a:rPr>
              <a:t>Structured Programming </a:t>
            </a:r>
            <a:r>
              <a:rPr lang="en-US" sz="2800" dirty="0">
                <a:solidFill>
                  <a:schemeClr val="bg1"/>
                </a:solidFill>
              </a:rPr>
              <a:t>uses records.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- </a:t>
            </a:r>
            <a:r>
              <a:rPr lang="en-US" sz="2800" dirty="0" smtClean="0">
                <a:solidFill>
                  <a:schemeClr val="bg1"/>
                </a:solidFill>
              </a:rPr>
              <a:t>OOP </a:t>
            </a:r>
            <a:r>
              <a:rPr lang="en-US" sz="2800" dirty="0">
                <a:solidFill>
                  <a:schemeClr val="bg1"/>
                </a:solidFill>
              </a:rPr>
              <a:t>uses classes where </a:t>
            </a:r>
            <a:r>
              <a:rPr lang="en-US" sz="2800" dirty="0" smtClean="0">
                <a:solidFill>
                  <a:schemeClr val="bg1"/>
                </a:solidFill>
              </a:rPr>
              <a:t>Structured </a:t>
            </a:r>
            <a:r>
              <a:rPr lang="en-US" sz="2800" dirty="0">
                <a:solidFill>
                  <a:schemeClr val="bg1"/>
                </a:solidFill>
              </a:rPr>
              <a:t>Programming uses modules 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- </a:t>
            </a:r>
            <a:r>
              <a:rPr lang="en-US" sz="2800" dirty="0" smtClean="0">
                <a:solidFill>
                  <a:schemeClr val="bg1"/>
                </a:solidFill>
              </a:rPr>
              <a:t>OOP uses </a:t>
            </a:r>
            <a:r>
              <a:rPr lang="en-US" sz="2800" dirty="0">
                <a:solidFill>
                  <a:schemeClr val="bg1"/>
                </a:solidFill>
              </a:rPr>
              <a:t>messages </a:t>
            </a:r>
            <a:r>
              <a:rPr lang="en-US" sz="2800">
                <a:solidFill>
                  <a:schemeClr val="bg1"/>
                </a:solidFill>
              </a:rPr>
              <a:t>where </a:t>
            </a:r>
            <a:r>
              <a:rPr lang="en-US" sz="2800" smtClean="0">
                <a:solidFill>
                  <a:schemeClr val="bg1"/>
                </a:solidFill>
              </a:rPr>
              <a:t>Structured Programming </a:t>
            </a:r>
            <a:r>
              <a:rPr lang="en-US" sz="2800" dirty="0">
                <a:solidFill>
                  <a:schemeClr val="bg1"/>
                </a:solidFill>
              </a:rPr>
              <a:t>uses procedure calls.</a:t>
            </a:r>
          </a:p>
          <a:p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7213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084982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Principles Of OOP (Object Oriented Programming)</a:t>
            </a:r>
            <a:endParaRPr lang="en-IN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3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rinciples of OOP</a:t>
            </a:r>
            <a:endParaRPr lang="en-IN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Abstraction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Encapsulation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Hierarchy (Inheritance)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9738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379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Presentation on History of Programming  Language and Principles of  Object Oriented Programming</vt:lpstr>
      <vt:lpstr>History Of Programming Language</vt:lpstr>
      <vt:lpstr>Contd..</vt:lpstr>
      <vt:lpstr>Contd..</vt:lpstr>
      <vt:lpstr>Contd..</vt:lpstr>
      <vt:lpstr>Contd..</vt:lpstr>
      <vt:lpstr>Structured vs Object Oriented</vt:lpstr>
      <vt:lpstr>Principles Of OOP (Object Oriented Programming)</vt:lpstr>
      <vt:lpstr>Principles of OOP</vt:lpstr>
      <vt:lpstr>Encapsulation and Abstraction</vt:lpstr>
      <vt:lpstr>Hierarchy or Inheritance</vt:lpstr>
      <vt:lpstr>Polymorphism</vt:lpstr>
      <vt:lpstr>Thank You..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History of Programming  Language and Principles of  Object Oriented Programming</dc:title>
  <dc:creator>sangtea HC</dc:creator>
  <cp:lastModifiedBy>hlalr24</cp:lastModifiedBy>
  <cp:revision>14</cp:revision>
  <dcterms:created xsi:type="dcterms:W3CDTF">2016-03-07T15:24:57Z</dcterms:created>
  <dcterms:modified xsi:type="dcterms:W3CDTF">2016-03-08T09:27:11Z</dcterms:modified>
</cp:coreProperties>
</file>