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3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8F4318F-EBF1-4897-B626-D6DDB71C0B4C}" type="datetimeFigureOut">
              <a:rPr lang="en-US" smtClean="0"/>
              <a:t>3/7/2016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6E12D93-E8E1-41FF-9668-67021454ABE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318F-EBF1-4897-B626-D6DDB71C0B4C}" type="datetimeFigureOut">
              <a:rPr lang="en-US" smtClean="0"/>
              <a:t>3/7/2016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2D93-E8E1-41FF-9668-67021454AB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318F-EBF1-4897-B626-D6DDB71C0B4C}" type="datetimeFigureOut">
              <a:rPr lang="en-US" smtClean="0"/>
              <a:t>3/7/2016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2D93-E8E1-41FF-9668-67021454AB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8F4318F-EBF1-4897-B626-D6DDB71C0B4C}" type="datetimeFigureOut">
              <a:rPr lang="en-US" smtClean="0"/>
              <a:t>3/7/2016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6E12D93-E8E1-41FF-9668-67021454ABE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8F4318F-EBF1-4897-B626-D6DDB71C0B4C}" type="datetimeFigureOut">
              <a:rPr lang="en-US" smtClean="0"/>
              <a:t>3/7/2016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6E12D93-E8E1-41FF-9668-67021454ABE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318F-EBF1-4897-B626-D6DDB71C0B4C}" type="datetimeFigureOut">
              <a:rPr lang="en-US" smtClean="0"/>
              <a:t>3/7/2016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2D93-E8E1-41FF-9668-67021454ABE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318F-EBF1-4897-B626-D6DDB71C0B4C}" type="datetimeFigureOut">
              <a:rPr lang="en-US" smtClean="0"/>
              <a:t>3/7/2016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2D93-E8E1-41FF-9668-67021454ABE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8F4318F-EBF1-4897-B626-D6DDB71C0B4C}" type="datetimeFigureOut">
              <a:rPr lang="en-US" smtClean="0"/>
              <a:t>3/7/2016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6E12D93-E8E1-41FF-9668-67021454ABE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318F-EBF1-4897-B626-D6DDB71C0B4C}" type="datetimeFigureOut">
              <a:rPr lang="en-US" smtClean="0"/>
              <a:t>3/7/2016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2D93-E8E1-41FF-9668-67021454AB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8F4318F-EBF1-4897-B626-D6DDB71C0B4C}" type="datetimeFigureOut">
              <a:rPr lang="en-US" smtClean="0"/>
              <a:t>3/7/2016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6E12D93-E8E1-41FF-9668-67021454ABE6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8F4318F-EBF1-4897-B626-D6DDB71C0B4C}" type="datetimeFigureOut">
              <a:rPr lang="en-US" smtClean="0"/>
              <a:t>3/7/2016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6E12D93-E8E1-41FF-9668-67021454ABE6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8F4318F-EBF1-4897-B626-D6DDB71C0B4C}" type="datetimeFigureOut">
              <a:rPr lang="en-US" smtClean="0"/>
              <a:t>3/7/2016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6E12D93-E8E1-41FF-9668-67021454ABE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Differences Between :</a:t>
            </a:r>
            <a:br>
              <a:rPr lang="en-IN" dirty="0" smtClean="0"/>
            </a:br>
            <a:r>
              <a:rPr lang="en-IN" sz="3600" dirty="0" smtClean="0"/>
              <a:t>Structured Programming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and</a:t>
            </a:r>
            <a:br>
              <a:rPr lang="en-IN" dirty="0" smtClean="0"/>
            </a:br>
            <a:r>
              <a:rPr lang="en-IN" dirty="0" smtClean="0"/>
              <a:t> Object Oriented Programming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Prepared by: Jordan R. </a:t>
            </a:r>
            <a:r>
              <a:rPr lang="en-IN" dirty="0" err="1" smtClean="0"/>
              <a:t>Kharkrang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Structured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A </a:t>
            </a:r>
            <a:r>
              <a:rPr lang="en-IN" i="1" dirty="0" smtClean="0">
                <a:solidFill>
                  <a:schemeClr val="tx2">
                    <a:lumMod val="75000"/>
                  </a:schemeClr>
                </a:solidFill>
              </a:rPr>
              <a:t>structure program </a:t>
            </a:r>
            <a:r>
              <a:rPr lang="en-IN" dirty="0" smtClean="0"/>
              <a:t>is made up of  simple program </a:t>
            </a:r>
            <a:r>
              <a:rPr lang="en-IN" i="1" dirty="0" smtClean="0">
                <a:solidFill>
                  <a:schemeClr val="tx2">
                    <a:lumMod val="75000"/>
                  </a:schemeClr>
                </a:solidFill>
              </a:rPr>
              <a:t>flow structures</a:t>
            </a:r>
            <a:r>
              <a:rPr lang="en-IN" dirty="0" smtClean="0"/>
              <a:t>, which are </a:t>
            </a:r>
            <a:r>
              <a:rPr lang="en-IN" i="1" dirty="0" smtClean="0">
                <a:solidFill>
                  <a:schemeClr val="tx2">
                    <a:lumMod val="75000"/>
                  </a:schemeClr>
                </a:solidFill>
              </a:rPr>
              <a:t>hierarchically</a:t>
            </a:r>
            <a:r>
              <a:rPr lang="en-IN" dirty="0" smtClean="0"/>
              <a:t> organized.</a:t>
            </a:r>
          </a:p>
          <a:p>
            <a:endParaRPr lang="en-IN" dirty="0" smtClean="0"/>
          </a:p>
          <a:p>
            <a:r>
              <a:rPr lang="en-IN" dirty="0" smtClean="0"/>
              <a:t>They are:</a:t>
            </a:r>
          </a:p>
          <a:p>
            <a:pPr lvl="1"/>
            <a:r>
              <a:rPr lang="en-IN" i="1" dirty="0" smtClean="0">
                <a:solidFill>
                  <a:schemeClr val="tx2">
                    <a:lumMod val="75000"/>
                  </a:schemeClr>
                </a:solidFill>
              </a:rPr>
              <a:t>Sequence</a:t>
            </a:r>
          </a:p>
          <a:p>
            <a:pPr lvl="1"/>
            <a:r>
              <a:rPr lang="en-IN" i="1" dirty="0" smtClean="0">
                <a:solidFill>
                  <a:schemeClr val="tx2">
                    <a:lumMod val="75000"/>
                  </a:schemeClr>
                </a:solidFill>
              </a:rPr>
              <a:t>Selection</a:t>
            </a:r>
          </a:p>
          <a:p>
            <a:pPr lvl="1"/>
            <a:r>
              <a:rPr lang="en-IN" i="1" dirty="0" smtClean="0">
                <a:solidFill>
                  <a:schemeClr val="tx2">
                    <a:lumMod val="75000"/>
                  </a:schemeClr>
                </a:solidFill>
              </a:rPr>
              <a:t>Repetition </a:t>
            </a:r>
            <a:endParaRPr lang="en-IN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 Oriented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i="1" dirty="0" smtClean="0">
                <a:solidFill>
                  <a:schemeClr val="tx2">
                    <a:lumMod val="75000"/>
                  </a:schemeClr>
                </a:solidFill>
              </a:rPr>
              <a:t>OOP</a:t>
            </a:r>
            <a:r>
              <a:rPr lang="en-IN" dirty="0" smtClean="0"/>
              <a:t> refers to a programming methodology based on Objects, instead of just </a:t>
            </a:r>
            <a:r>
              <a:rPr lang="en-IN" i="1" dirty="0" smtClean="0">
                <a:solidFill>
                  <a:schemeClr val="tx2">
                    <a:lumMod val="75000"/>
                  </a:schemeClr>
                </a:solidFill>
              </a:rPr>
              <a:t>Functions</a:t>
            </a:r>
            <a:r>
              <a:rPr lang="en-IN" dirty="0" smtClean="0"/>
              <a:t> and </a:t>
            </a:r>
            <a:r>
              <a:rPr lang="en-IN" i="1" dirty="0" smtClean="0">
                <a:solidFill>
                  <a:schemeClr val="tx2">
                    <a:lumMod val="75000"/>
                  </a:schemeClr>
                </a:solidFill>
              </a:rPr>
              <a:t>Procedures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An </a:t>
            </a:r>
            <a:r>
              <a:rPr lang="en-IN" i="1" dirty="0" smtClean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IN" dirty="0" smtClean="0"/>
              <a:t> refers to a specific type, or </a:t>
            </a:r>
            <a:r>
              <a:rPr lang="en-IN" i="1" dirty="0" smtClean="0">
                <a:solidFill>
                  <a:schemeClr val="tx2">
                    <a:lumMod val="75000"/>
                  </a:schemeClr>
                </a:solidFill>
              </a:rPr>
              <a:t>“instance”.</a:t>
            </a:r>
          </a:p>
          <a:p>
            <a:endParaRPr lang="en-IN" dirty="0" smtClean="0"/>
          </a:p>
          <a:p>
            <a:r>
              <a:rPr lang="en-IN" dirty="0" smtClean="0"/>
              <a:t>These </a:t>
            </a:r>
            <a:r>
              <a:rPr lang="en-IN" i="1" dirty="0" smtClean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IN" dirty="0" smtClean="0"/>
              <a:t> are organized into </a:t>
            </a:r>
            <a:r>
              <a:rPr lang="en-IN" i="1" dirty="0" smtClean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i="1" dirty="0" smtClean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IN" dirty="0" smtClean="0"/>
              <a:t> are like blueprints, which gather similar items.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Differences: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i="1" dirty="0" smtClean="0">
                <a:solidFill>
                  <a:schemeClr val="tx2">
                    <a:lumMod val="75000"/>
                  </a:schemeClr>
                </a:solidFill>
              </a:rPr>
              <a:t>Structured</a:t>
            </a:r>
          </a:p>
          <a:p>
            <a:pPr lvl="1"/>
            <a:r>
              <a:rPr lang="en-IN" dirty="0" smtClean="0"/>
              <a:t>Focuses on the </a:t>
            </a:r>
            <a:r>
              <a:rPr lang="en-IN" i="1" dirty="0" smtClean="0">
                <a:solidFill>
                  <a:schemeClr val="tx2">
                    <a:lumMod val="50000"/>
                  </a:schemeClr>
                </a:solidFill>
              </a:rPr>
              <a:t>Process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Follows </a:t>
            </a:r>
            <a:r>
              <a:rPr lang="en-IN" i="1" dirty="0" smtClean="0">
                <a:solidFill>
                  <a:schemeClr val="tx2">
                    <a:lumMod val="50000"/>
                  </a:schemeClr>
                </a:solidFill>
              </a:rPr>
              <a:t>top-down </a:t>
            </a:r>
            <a:r>
              <a:rPr lang="en-IN" dirty="0" smtClean="0"/>
              <a:t>approach.</a:t>
            </a:r>
          </a:p>
          <a:p>
            <a:pPr lvl="1"/>
            <a:r>
              <a:rPr lang="en-IN" dirty="0" smtClean="0"/>
              <a:t>Known as </a:t>
            </a:r>
            <a:r>
              <a:rPr lang="en-IN" i="1" dirty="0" smtClean="0">
                <a:solidFill>
                  <a:schemeClr val="tx2">
                    <a:lumMod val="50000"/>
                  </a:schemeClr>
                </a:solidFill>
              </a:rPr>
              <a:t>Modular Programming </a:t>
            </a:r>
            <a:r>
              <a:rPr lang="en-IN" dirty="0" smtClean="0"/>
              <a:t>and a subset of </a:t>
            </a:r>
            <a:r>
              <a:rPr lang="en-IN" i="1" dirty="0" smtClean="0">
                <a:solidFill>
                  <a:schemeClr val="tx2">
                    <a:lumMod val="50000"/>
                  </a:schemeClr>
                </a:solidFill>
              </a:rPr>
              <a:t>Procedural Programming Language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Programs are divided in small self contained </a:t>
            </a:r>
            <a:r>
              <a:rPr lang="en-IN" i="1" dirty="0" smtClean="0">
                <a:solidFill>
                  <a:schemeClr val="tx2">
                    <a:lumMod val="50000"/>
                  </a:schemeClr>
                </a:solidFill>
              </a:rPr>
              <a:t>Functions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IN" i="1" dirty="0" smtClean="0">
                <a:solidFill>
                  <a:schemeClr val="tx2">
                    <a:lumMod val="75000"/>
                  </a:schemeClr>
                </a:solidFill>
              </a:rPr>
              <a:t>OOP</a:t>
            </a:r>
          </a:p>
          <a:p>
            <a:pPr lvl="1"/>
            <a:r>
              <a:rPr lang="en-IN" dirty="0" smtClean="0"/>
              <a:t>Focuses on the </a:t>
            </a:r>
            <a:r>
              <a:rPr lang="en-IN" i="1" dirty="0" smtClean="0">
                <a:solidFill>
                  <a:schemeClr val="tx2">
                    <a:lumMod val="50000"/>
                  </a:schemeClr>
                </a:solidFill>
              </a:rPr>
              <a:t>Data</a:t>
            </a:r>
            <a:r>
              <a:rPr lang="en-IN" dirty="0" smtClean="0"/>
              <a:t>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Follows </a:t>
            </a:r>
            <a:r>
              <a:rPr lang="en-IN" i="1" dirty="0" smtClean="0">
                <a:solidFill>
                  <a:schemeClr val="tx2">
                    <a:lumMod val="50000"/>
                  </a:schemeClr>
                </a:solidFill>
              </a:rPr>
              <a:t>bottom-up</a:t>
            </a:r>
            <a:r>
              <a:rPr lang="en-IN" dirty="0" smtClean="0"/>
              <a:t> approach.</a:t>
            </a:r>
          </a:p>
          <a:p>
            <a:pPr lvl="1"/>
            <a:r>
              <a:rPr lang="en-IN" dirty="0" smtClean="0"/>
              <a:t>Supports </a:t>
            </a:r>
            <a:r>
              <a:rPr lang="en-IN" i="1" dirty="0" smtClean="0">
                <a:solidFill>
                  <a:schemeClr val="tx2">
                    <a:lumMod val="50000"/>
                  </a:schemeClr>
                </a:solidFill>
              </a:rPr>
              <a:t>Inheritance, Encapsulation, Abstraction, Polymorphism.</a:t>
            </a:r>
          </a:p>
          <a:p>
            <a:pPr lvl="1"/>
            <a:r>
              <a:rPr lang="en-IN" dirty="0" smtClean="0"/>
              <a:t>Programs are divided in small </a:t>
            </a:r>
            <a:r>
              <a:rPr lang="en-IN" dirty="0" smtClean="0"/>
              <a:t>entities called </a:t>
            </a:r>
            <a:r>
              <a:rPr lang="en-IN" i="1" dirty="0" smtClean="0">
                <a:solidFill>
                  <a:schemeClr val="tx2">
                    <a:lumMod val="50000"/>
                  </a:schemeClr>
                </a:solidFill>
              </a:rPr>
              <a:t>Objects</a:t>
            </a:r>
            <a:r>
              <a:rPr lang="en-IN" dirty="0" smtClean="0"/>
              <a:t>.</a:t>
            </a:r>
            <a:endParaRPr lang="en-IN" dirty="0" smtClean="0"/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2910" y="1857364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THANK YOU</a:t>
            </a:r>
            <a:endParaRPr lang="en-IN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4643446"/>
            <a:ext cx="7467600" cy="1830506"/>
          </a:xfrm>
        </p:spPr>
        <p:txBody>
          <a:bodyPr/>
          <a:lstStyle/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102</TotalTime>
  <Words>147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Differences Between : Structured Programming  and  Object Oriented Programming</vt:lpstr>
      <vt:lpstr>Structured Programming</vt:lpstr>
      <vt:lpstr>Object Oriented Programming</vt:lpstr>
      <vt:lpstr>Differences:</vt:lpstr>
      <vt:lpstr>THANK YOU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Differences Between : Structured Programming  and  Object Oriented Programming</dc:title>
  <dc:creator>HP</dc:creator>
  <cp:lastModifiedBy>HP</cp:lastModifiedBy>
  <cp:revision>5</cp:revision>
  <dcterms:created xsi:type="dcterms:W3CDTF">2016-03-07T16:23:38Z</dcterms:created>
  <dcterms:modified xsi:type="dcterms:W3CDTF">2016-03-07T18:05:51Z</dcterms:modified>
</cp:coreProperties>
</file>