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BF28F95-DEA9-4999-8EC3-564B65332D82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FB6C29-8D30-4683-A4D1-5E78F7D7884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8F95-DEA9-4999-8EC3-564B65332D82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6C29-8D30-4683-A4D1-5E78F7D788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8F95-DEA9-4999-8EC3-564B65332D82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6C29-8D30-4683-A4D1-5E78F7D788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F28F95-DEA9-4999-8EC3-564B65332D82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FB6C29-8D30-4683-A4D1-5E78F7D7884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BF28F95-DEA9-4999-8EC3-564B65332D82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FB6C29-8D30-4683-A4D1-5E78F7D7884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8F95-DEA9-4999-8EC3-564B65332D82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6C29-8D30-4683-A4D1-5E78F7D7884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8F95-DEA9-4999-8EC3-564B65332D82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6C29-8D30-4683-A4D1-5E78F7D7884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F28F95-DEA9-4999-8EC3-564B65332D82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FB6C29-8D30-4683-A4D1-5E78F7D7884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8F95-DEA9-4999-8EC3-564B65332D82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6C29-8D30-4683-A4D1-5E78F7D788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F28F95-DEA9-4999-8EC3-564B65332D82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FB6C29-8D30-4683-A4D1-5E78F7D78844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F28F95-DEA9-4999-8EC3-564B65332D82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FB6C29-8D30-4683-A4D1-5E78F7D78844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BF28F95-DEA9-4999-8EC3-564B65332D82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FB6C29-8D30-4683-A4D1-5E78F7D7884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History Of Programming Languages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smtClean="0"/>
          </a:p>
          <a:p>
            <a:endParaRPr lang="en-IN" smtClean="0"/>
          </a:p>
          <a:p>
            <a:endParaRPr lang="en-IN" smtClean="0"/>
          </a:p>
          <a:p>
            <a:r>
              <a:rPr lang="en-IN" smtClean="0"/>
              <a:t>Prepared by: Jordan R. Kharkrang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brief history of programming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IN" dirty="0" smtClean="0"/>
          </a:p>
          <a:p>
            <a:pPr lvl="1"/>
            <a:r>
              <a:rPr lang="en-IN" dirty="0" smtClean="0"/>
              <a:t>Created in 1989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General purposed programming languages; created with the intention of being very readable.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YouTube was built using Python</a:t>
            </a:r>
            <a:endParaRPr lang="en-IN" dirty="0"/>
          </a:p>
        </p:txBody>
      </p:sp>
      <p:pic>
        <p:nvPicPr>
          <p:cNvPr id="5" name="Content Placeholder 4" descr="pythonlogo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214810" y="2285992"/>
            <a:ext cx="3657600" cy="24688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brief history of programming languages</a:t>
            </a:r>
            <a:endParaRPr lang="en-IN" dirty="0"/>
          </a:p>
        </p:txBody>
      </p:sp>
      <p:pic>
        <p:nvPicPr>
          <p:cNvPr id="5" name="Content Placeholder 4" descr="Java_logo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00100" y="2071678"/>
            <a:ext cx="2466975" cy="2466975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1"/>
            <a:r>
              <a:rPr lang="en-IN" dirty="0" smtClean="0"/>
              <a:t>Created in 1995 by Sun Microsystems.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General purpose language; created with the intention of being run in many different platforms.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Android built using Java.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brief history of programming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IN" dirty="0" smtClean="0"/>
          </a:p>
          <a:p>
            <a:pPr lvl="1"/>
            <a:r>
              <a:rPr lang="en-IN" dirty="0" smtClean="0"/>
              <a:t>Created in 1993 in Japan.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Created with the intention of helping programmers to accomplish more with less code.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Twitter built using Ruby.</a:t>
            </a:r>
            <a:endParaRPr lang="en-IN" dirty="0"/>
          </a:p>
        </p:txBody>
      </p:sp>
      <p:pic>
        <p:nvPicPr>
          <p:cNvPr id="5" name="Content Placeholder 4" descr="ruby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214942" y="2428868"/>
            <a:ext cx="2143140" cy="20925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brief history of programming languages</a:t>
            </a:r>
            <a:endParaRPr lang="en-IN" dirty="0"/>
          </a:p>
        </p:txBody>
      </p:sp>
      <p:pic>
        <p:nvPicPr>
          <p:cNvPr id="5" name="Content Placeholder 4" descr="php-log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2571744"/>
            <a:ext cx="3657600" cy="1938528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IN" dirty="0" smtClean="0"/>
          </a:p>
          <a:p>
            <a:pPr lvl="1"/>
            <a:r>
              <a:rPr lang="en-IN" dirty="0" smtClean="0"/>
              <a:t>Created in 1995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Designed to be for Web development.</a:t>
            </a:r>
            <a:br>
              <a:rPr lang="en-IN" dirty="0" smtClean="0"/>
            </a:br>
            <a:endParaRPr lang="en-IN" dirty="0" smtClean="0"/>
          </a:p>
          <a:p>
            <a:pPr lvl="1"/>
            <a:r>
              <a:rPr lang="en-IN" dirty="0" smtClean="0"/>
              <a:t>Over 200million websites are created using PHP.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Mark </a:t>
            </a:r>
            <a:r>
              <a:rPr lang="en-IN" dirty="0" err="1" smtClean="0"/>
              <a:t>Zuckerburg</a:t>
            </a:r>
            <a:r>
              <a:rPr lang="en-IN" dirty="0" smtClean="0"/>
              <a:t> used PHP to built </a:t>
            </a:r>
            <a:r>
              <a:rPr lang="en-IN" dirty="0" err="1" smtClean="0"/>
              <a:t>Facebook</a:t>
            </a:r>
            <a:r>
              <a:rPr lang="en-IN" dirty="0" smtClean="0"/>
              <a:t> in 2004.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2910" y="1857364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THANK YOU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4643446"/>
            <a:ext cx="7467600" cy="1830506"/>
          </a:xfrm>
        </p:spPr>
        <p:txBody>
          <a:bodyPr/>
          <a:lstStyle/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brief history of programming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Since 1940: Thousands of Programming Languages have been created.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However Only a few Languages remain handful and are widely used.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 C, C++,</a:t>
            </a:r>
            <a:r>
              <a:rPr lang="en-IN" dirty="0" err="1" smtClean="0"/>
              <a:t>JAVA,PHP,Ruby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brief history of programming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Machine Language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 smtClean="0"/>
          </a:p>
          <a:p>
            <a:pPr lvl="1"/>
            <a:r>
              <a:rPr lang="en-IN" dirty="0" smtClean="0"/>
              <a:t>Speaks directly to the CPU.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Extremely difficult to understand.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Therefore, other languages were created that would convert into machine languages.</a:t>
            </a:r>
            <a:endParaRPr lang="en-IN" dirty="0"/>
          </a:p>
        </p:txBody>
      </p:sp>
      <p:pic>
        <p:nvPicPr>
          <p:cNvPr id="4" name="Picture 3" descr="Compil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428868"/>
            <a:ext cx="3857652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brief history of programming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Assembly Languages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 lvl="1"/>
            <a:r>
              <a:rPr lang="en-IN" dirty="0" smtClean="0"/>
              <a:t>Slightly more readable, but still not very clear.</a:t>
            </a:r>
          </a:p>
        </p:txBody>
      </p:sp>
      <p:pic>
        <p:nvPicPr>
          <p:cNvPr id="5" name="Picture 4" descr="7688678_ori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428868"/>
            <a:ext cx="4286280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brief history of programming languages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High Level Languages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It is more similar to the English Language.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 Compiler is a program that converts the English-Like written codes to numbers and letters that a computer understands.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brief history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FORTRAN: </a:t>
            </a:r>
          </a:p>
          <a:p>
            <a:pPr lvl="2"/>
            <a:r>
              <a:rPr lang="en-US" dirty="0" smtClean="0"/>
              <a:t>Created in 1957, stands for Formula Translating System.</a:t>
            </a:r>
          </a:p>
          <a:p>
            <a:pPr lvl="2"/>
            <a:r>
              <a:rPr lang="en-US" dirty="0" smtClean="0"/>
              <a:t>Designed for </a:t>
            </a:r>
            <a:r>
              <a:rPr lang="en-US" dirty="0"/>
              <a:t>Scientific Computing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ALGOL: </a:t>
            </a:r>
            <a:endParaRPr lang="en-US" dirty="0"/>
          </a:p>
          <a:p>
            <a:pPr lvl="2"/>
            <a:r>
              <a:rPr lang="en-US" dirty="0"/>
              <a:t>Created in </a:t>
            </a:r>
            <a:r>
              <a:rPr lang="en-US" dirty="0" smtClean="0"/>
              <a:t>1958, </a:t>
            </a:r>
            <a:r>
              <a:rPr lang="en-US" dirty="0"/>
              <a:t>stands for </a:t>
            </a:r>
            <a:r>
              <a:rPr lang="en-US" dirty="0" err="1" smtClean="0"/>
              <a:t>ALGOrithmic</a:t>
            </a:r>
            <a:r>
              <a:rPr lang="en-US" dirty="0" smtClean="0"/>
              <a:t> Language.</a:t>
            </a:r>
            <a:endParaRPr lang="en-US" dirty="0"/>
          </a:p>
          <a:p>
            <a:pPr lvl="2"/>
            <a:r>
              <a:rPr lang="en-US" dirty="0"/>
              <a:t>Designed for Scientific </a:t>
            </a:r>
            <a:r>
              <a:rPr lang="en-US" dirty="0" smtClean="0"/>
              <a:t>Calculations.</a:t>
            </a:r>
          </a:p>
          <a:p>
            <a:pPr lvl="1"/>
            <a:r>
              <a:rPr lang="en-US" dirty="0" smtClean="0"/>
              <a:t>LISP: </a:t>
            </a:r>
            <a:endParaRPr lang="en-US" dirty="0"/>
          </a:p>
          <a:p>
            <a:pPr lvl="2"/>
            <a:r>
              <a:rPr lang="en-US" dirty="0"/>
              <a:t>Created in </a:t>
            </a:r>
            <a:r>
              <a:rPr lang="en-US" dirty="0" smtClean="0"/>
              <a:t>1958.</a:t>
            </a:r>
            <a:endParaRPr lang="en-US" dirty="0"/>
          </a:p>
          <a:p>
            <a:pPr lvl="2"/>
            <a:r>
              <a:rPr lang="en-US" dirty="0"/>
              <a:t>Designed for </a:t>
            </a:r>
            <a:r>
              <a:rPr lang="en-US" dirty="0" smtClean="0"/>
              <a:t>Artificial Intelligence(AI) research. 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224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brief history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COBOL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Created in 1959, stands for Common Business Oriented Language.</a:t>
            </a:r>
          </a:p>
          <a:p>
            <a:pPr lvl="2"/>
            <a:r>
              <a:rPr lang="en-US" dirty="0"/>
              <a:t>Designed for Business Computing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PASCAL: </a:t>
            </a:r>
            <a:endParaRPr lang="en-US" dirty="0"/>
          </a:p>
          <a:p>
            <a:pPr lvl="2"/>
            <a:r>
              <a:rPr lang="en-US" dirty="0"/>
              <a:t>Created in </a:t>
            </a:r>
            <a:r>
              <a:rPr lang="en-US" dirty="0" smtClean="0"/>
              <a:t>1968..</a:t>
            </a:r>
            <a:endParaRPr lang="en-US" dirty="0"/>
          </a:p>
          <a:p>
            <a:pPr lvl="2"/>
            <a:r>
              <a:rPr lang="en-US" dirty="0"/>
              <a:t>Designed for </a:t>
            </a:r>
            <a:r>
              <a:rPr lang="en-US" dirty="0" smtClean="0"/>
              <a:t>good programming practices , structured programming and data structures .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0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brief history of programming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 language</a:t>
            </a:r>
          </a:p>
          <a:p>
            <a:endParaRPr lang="en-IN" dirty="0"/>
          </a:p>
        </p:txBody>
      </p:sp>
      <p:pic>
        <p:nvPicPr>
          <p:cNvPr id="4" name="Picture 3" descr="c-dennis-ritchi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357430"/>
            <a:ext cx="3762379" cy="3429024"/>
          </a:xfrm>
          <a:prstGeom prst="rect">
            <a:avLst/>
          </a:prstGeom>
        </p:spPr>
      </p:pic>
      <p:pic>
        <p:nvPicPr>
          <p:cNvPr id="5" name="Picture 4" descr="c02_08_0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1714488"/>
            <a:ext cx="3786214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brief history of programming languages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C++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lvl="1"/>
            <a:r>
              <a:rPr lang="en-IN" dirty="0" smtClean="0"/>
              <a:t>Microsoft Windows was mostly built using C++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Objective-C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sz="1900" dirty="0" smtClean="0"/>
              <a:t>MAC OSX and </a:t>
            </a:r>
            <a:r>
              <a:rPr lang="en-IN" sz="1900" dirty="0" err="1" smtClean="0"/>
              <a:t>iOS</a:t>
            </a:r>
            <a:r>
              <a:rPr lang="en-IN" sz="1900" dirty="0" smtClean="0"/>
              <a:t> was built using Objective C</a:t>
            </a:r>
          </a:p>
        </p:txBody>
      </p:sp>
      <p:pic>
        <p:nvPicPr>
          <p:cNvPr id="6" name="Picture 5" descr="CPlusPl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143116"/>
            <a:ext cx="2963896" cy="2786082"/>
          </a:xfrm>
          <a:prstGeom prst="rect">
            <a:avLst/>
          </a:prstGeom>
        </p:spPr>
      </p:pic>
      <p:pic>
        <p:nvPicPr>
          <p:cNvPr id="7" name="Picture 6" descr="objective_c_apple_xco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28868"/>
            <a:ext cx="3035300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99</TotalTime>
  <Words>374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History Of Programming Languages</vt:lpstr>
      <vt:lpstr>A brief history of programming languages</vt:lpstr>
      <vt:lpstr>A brief history of programming languages</vt:lpstr>
      <vt:lpstr>A brief history of programming languages</vt:lpstr>
      <vt:lpstr>A brief history of programming languages</vt:lpstr>
      <vt:lpstr>A brief history of programming languages</vt:lpstr>
      <vt:lpstr>A brief history of programming languages</vt:lpstr>
      <vt:lpstr>A brief history of programming languages</vt:lpstr>
      <vt:lpstr>A brief history of programming languages</vt:lpstr>
      <vt:lpstr>A brief history of programming languages</vt:lpstr>
      <vt:lpstr>A brief history of programming languages</vt:lpstr>
      <vt:lpstr>A brief history of programming languages</vt:lpstr>
      <vt:lpstr>A brief history of programming languages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Programming Languages</dc:title>
  <dc:creator>HP</dc:creator>
  <cp:lastModifiedBy>jorda18</cp:lastModifiedBy>
  <cp:revision>16</cp:revision>
  <dcterms:created xsi:type="dcterms:W3CDTF">2016-03-07T14:48:38Z</dcterms:created>
  <dcterms:modified xsi:type="dcterms:W3CDTF">2016-03-08T09:25:57Z</dcterms:modified>
</cp:coreProperties>
</file>