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211FE9E-09A0-4288-B195-3096F85DD170}" type="datetimeFigureOut">
              <a:rPr lang="en-US" smtClean="0"/>
              <a:t>08/03/2016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A1BCF4-27C6-4889-A585-4F1CEBE1D7E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OOP Principles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Prepared by: Jordan R. </a:t>
            </a:r>
            <a:r>
              <a:rPr lang="en-IN" dirty="0" err="1" smtClean="0"/>
              <a:t>Kharkrang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OOP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Encapsulation</a:t>
            </a:r>
          </a:p>
          <a:p>
            <a:endParaRPr lang="en-IN" dirty="0" smtClean="0"/>
          </a:p>
          <a:p>
            <a:r>
              <a:rPr lang="en-IN" dirty="0" smtClean="0"/>
              <a:t>Abstraction</a:t>
            </a:r>
          </a:p>
          <a:p>
            <a:endParaRPr lang="en-IN" dirty="0" smtClean="0"/>
          </a:p>
          <a:p>
            <a:r>
              <a:rPr lang="en-IN" dirty="0" smtClean="0"/>
              <a:t>Polymorphism</a:t>
            </a:r>
          </a:p>
          <a:p>
            <a:endParaRPr lang="en-IN" dirty="0" smtClean="0"/>
          </a:p>
          <a:p>
            <a:r>
              <a:rPr lang="en-IN" dirty="0" smtClean="0"/>
              <a:t>Inheritance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OOP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15262" cy="1400172"/>
          </a:xfrm>
        </p:spPr>
        <p:txBody>
          <a:bodyPr>
            <a:normAutofit/>
          </a:bodyPr>
          <a:lstStyle/>
          <a:p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Encapsulation:</a:t>
            </a:r>
          </a:p>
          <a:p>
            <a:pPr lvl="1"/>
            <a:r>
              <a:rPr lang="en-IN" dirty="0" smtClean="0"/>
              <a:t>Hides the internal state of one object from another.</a:t>
            </a:r>
          </a:p>
          <a:p>
            <a:pPr lvl="1"/>
            <a:r>
              <a:rPr lang="en-IN" dirty="0" smtClean="0"/>
              <a:t>It conceals the data.</a:t>
            </a:r>
          </a:p>
          <a:p>
            <a:pPr lvl="1"/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57224" y="3071810"/>
            <a:ext cx="7072362" cy="335758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Example:</a:t>
            </a:r>
          </a:p>
          <a:p>
            <a:pPr lvl="1"/>
            <a:r>
              <a:rPr lang="en-IN" dirty="0" smtClean="0"/>
              <a:t>Accelerate</a:t>
            </a:r>
          </a:p>
          <a:p>
            <a:pPr lvl="1"/>
            <a:r>
              <a:rPr lang="en-IN" dirty="0" smtClean="0"/>
              <a:t>Brake</a:t>
            </a:r>
          </a:p>
          <a:p>
            <a:pPr lvl="1"/>
            <a:r>
              <a:rPr lang="en-IN" dirty="0" smtClean="0"/>
              <a:t>Steer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Burns the fuel</a:t>
            </a:r>
          </a:p>
          <a:p>
            <a:pPr lvl="1"/>
            <a:r>
              <a:rPr lang="en-IN" dirty="0" smtClean="0"/>
              <a:t>Rotates the tires</a:t>
            </a:r>
            <a:endParaRPr lang="en-IN" dirty="0"/>
          </a:p>
        </p:txBody>
      </p:sp>
      <p:pic>
        <p:nvPicPr>
          <p:cNvPr id="6" name="Picture 5" descr="car-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3143248"/>
            <a:ext cx="4383881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OOP Principles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Abstraction:</a:t>
            </a:r>
          </a:p>
          <a:p>
            <a:pPr lvl="1"/>
            <a:r>
              <a:rPr lang="en-IN" dirty="0" smtClean="0"/>
              <a:t>Presents only the necessary amount of information to the user.</a:t>
            </a:r>
          </a:p>
          <a:p>
            <a:pPr lvl="1"/>
            <a:r>
              <a:rPr lang="en-IN" dirty="0" smtClean="0"/>
              <a:t>Manage complexity.</a:t>
            </a:r>
          </a:p>
          <a:p>
            <a:pPr lvl="1"/>
            <a:r>
              <a:rPr lang="en-IN" dirty="0" smtClean="0"/>
              <a:t>Developers uses it to decompose complex systems into smaller components.</a:t>
            </a:r>
          </a:p>
          <a:p>
            <a:pPr lvl="1"/>
            <a:r>
              <a:rPr lang="en-IN" dirty="0" smtClean="0"/>
              <a:t>Example:</a:t>
            </a:r>
          </a:p>
        </p:txBody>
      </p:sp>
      <p:pic>
        <p:nvPicPr>
          <p:cNvPr id="6" name="Picture 5" descr="online-shopp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4000504"/>
            <a:ext cx="4929222" cy="2575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OOP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Polymorphism:</a:t>
            </a:r>
          </a:p>
          <a:p>
            <a:pPr lvl="1"/>
            <a:r>
              <a:rPr lang="en-IN" dirty="0" smtClean="0"/>
              <a:t>It means Taking many different forms.</a:t>
            </a:r>
          </a:p>
          <a:p>
            <a:pPr lvl="1"/>
            <a:r>
              <a:rPr lang="en-IN" dirty="0" smtClean="0"/>
              <a:t>It is the ability of one object to be treated and used like another object.</a:t>
            </a:r>
          </a:p>
          <a:p>
            <a:pPr lvl="1"/>
            <a:r>
              <a:rPr lang="en-IN" dirty="0" smtClean="0"/>
              <a:t>Example:</a:t>
            </a:r>
          </a:p>
          <a:p>
            <a:pPr lvl="1"/>
            <a:endParaRPr lang="en-IN" dirty="0"/>
          </a:p>
        </p:txBody>
      </p:sp>
      <p:pic>
        <p:nvPicPr>
          <p:cNvPr id="4" name="Picture 3" descr="polymorphi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786057"/>
            <a:ext cx="4071966" cy="4086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OOP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Inheritance:</a:t>
            </a:r>
          </a:p>
          <a:p>
            <a:pPr lvl="1"/>
            <a:r>
              <a:rPr lang="en-IN" dirty="0" smtClean="0"/>
              <a:t>It is a relation.</a:t>
            </a:r>
          </a:p>
          <a:p>
            <a:pPr lvl="1"/>
            <a:r>
              <a:rPr lang="en-IN" dirty="0" smtClean="0"/>
              <a:t>Inherits attribute and behaviour  from Parent class.</a:t>
            </a:r>
          </a:p>
          <a:p>
            <a:r>
              <a:rPr lang="en-IN" dirty="0" smtClean="0"/>
              <a:t>Example: </a:t>
            </a:r>
            <a:endParaRPr lang="en-IN" dirty="0"/>
          </a:p>
        </p:txBody>
      </p:sp>
      <p:pic>
        <p:nvPicPr>
          <p:cNvPr id="4" name="Picture 3" descr="classroom-librari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3214686"/>
            <a:ext cx="4763165" cy="328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Area: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 Security: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54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910" y="1857364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THANK YOU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4643446"/>
            <a:ext cx="7467600" cy="1830506"/>
          </a:xfrm>
        </p:spPr>
        <p:txBody>
          <a:bodyPr/>
          <a:lstStyle/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</TotalTime>
  <Words>132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OOP Principles</vt:lpstr>
      <vt:lpstr>OOP Principles</vt:lpstr>
      <vt:lpstr>OOP Principles</vt:lpstr>
      <vt:lpstr>OOP Principles</vt:lpstr>
      <vt:lpstr>OOP Principles</vt:lpstr>
      <vt:lpstr>OOP Principles</vt:lpstr>
      <vt:lpstr>Research Area: 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Principles</dc:title>
  <dc:creator>HP</dc:creator>
  <cp:lastModifiedBy>jorda18</cp:lastModifiedBy>
  <cp:revision>11</cp:revision>
  <dcterms:created xsi:type="dcterms:W3CDTF">2016-03-07T17:02:24Z</dcterms:created>
  <dcterms:modified xsi:type="dcterms:W3CDTF">2016-03-08T09:52:30Z</dcterms:modified>
</cp:coreProperties>
</file>