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7" r:id="rId2"/>
    <p:sldMasterId id="2147483794" r:id="rId3"/>
    <p:sldMasterId id="2147483807" r:id="rId4"/>
    <p:sldMasterId id="2147483908" r:id="rId5"/>
  </p:sldMasterIdLst>
  <p:notesMasterIdLst>
    <p:notesMasterId r:id="rId23"/>
  </p:notesMasterIdLst>
  <p:sldIdLst>
    <p:sldId id="256" r:id="rId6"/>
    <p:sldId id="27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B7662-7799-401C-89F2-5EE003F81741}" type="doc">
      <dgm:prSet loTypeId="urn:microsoft.com/office/officeart/2005/8/layout/vList5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0048D-70DE-446F-85E6-36848172935C}">
      <dgm:prSet custT="1"/>
      <dgm:spPr/>
      <dgm:t>
        <a:bodyPr/>
        <a:lstStyle/>
        <a:p>
          <a:pPr rtl="0"/>
          <a:r>
            <a:rPr lang="en-US" sz="3600" b="0" dirty="0" smtClean="0"/>
            <a:t>Fortran:</a:t>
          </a:r>
          <a:endParaRPr lang="en-US" sz="3600" b="0" dirty="0"/>
        </a:p>
      </dgm:t>
    </dgm:pt>
    <dgm:pt modelId="{37AE36FE-1330-46A0-9B85-F20F6B914F24}" type="parTrans" cxnId="{88836B62-0AB5-468A-A3C8-973338382656}">
      <dgm:prSet/>
      <dgm:spPr/>
      <dgm:t>
        <a:bodyPr/>
        <a:lstStyle/>
        <a:p>
          <a:endParaRPr lang="en-US"/>
        </a:p>
      </dgm:t>
    </dgm:pt>
    <dgm:pt modelId="{C4263041-16E8-4A51-A3D4-4CB1673DD845}" type="sibTrans" cxnId="{88836B62-0AB5-468A-A3C8-973338382656}">
      <dgm:prSet/>
      <dgm:spPr/>
      <dgm:t>
        <a:bodyPr/>
        <a:lstStyle/>
        <a:p>
          <a:endParaRPr lang="en-US"/>
        </a:p>
      </dgm:t>
    </dgm:pt>
    <dgm:pt modelId="{2627AD51-F24F-403C-B9F4-7AA1AB6C4CB6}">
      <dgm:prSet/>
      <dgm:spPr/>
      <dgm:t>
        <a:bodyPr/>
        <a:lstStyle/>
        <a:p>
          <a:pPr rtl="0"/>
          <a:r>
            <a:rPr lang="en-US" dirty="0" smtClean="0"/>
            <a:t>Fortran was the first effectively implemented high-level language</a:t>
          </a:r>
          <a:endParaRPr lang="en-US" dirty="0"/>
        </a:p>
      </dgm:t>
    </dgm:pt>
    <dgm:pt modelId="{221413AE-E4DD-4CAB-A936-B851F2AE1F0C}" type="parTrans" cxnId="{3AD02142-41EB-4705-9A4F-C64EBC31F9C1}">
      <dgm:prSet/>
      <dgm:spPr/>
      <dgm:t>
        <a:bodyPr/>
        <a:lstStyle/>
        <a:p>
          <a:endParaRPr lang="en-US"/>
        </a:p>
      </dgm:t>
    </dgm:pt>
    <dgm:pt modelId="{5FDA4A53-242E-4841-B0FB-28B0EC096323}" type="sibTrans" cxnId="{3AD02142-41EB-4705-9A4F-C64EBC31F9C1}">
      <dgm:prSet/>
      <dgm:spPr/>
      <dgm:t>
        <a:bodyPr/>
        <a:lstStyle/>
        <a:p>
          <a:endParaRPr lang="en-US"/>
        </a:p>
      </dgm:t>
    </dgm:pt>
    <dgm:pt modelId="{EB92B403-9995-470D-BB07-DBE4D8514D98}">
      <dgm:prSet custT="1"/>
      <dgm:spPr/>
      <dgm:t>
        <a:bodyPr/>
        <a:lstStyle/>
        <a:p>
          <a:pPr rtl="0"/>
          <a:r>
            <a:rPr lang="en-US" sz="3600" b="0" dirty="0" err="1" smtClean="0"/>
            <a:t>Algol</a:t>
          </a:r>
          <a:r>
            <a:rPr lang="en-US" sz="3600" b="0" dirty="0" smtClean="0"/>
            <a:t> 60:</a:t>
          </a:r>
          <a:endParaRPr lang="en-US" sz="3600" b="0" dirty="0"/>
        </a:p>
      </dgm:t>
    </dgm:pt>
    <dgm:pt modelId="{511F9320-3730-417F-A0D4-B9B3685A0F13}" type="parTrans" cxnId="{B61A7933-F954-44B2-9B1F-753CD0DF9BFD}">
      <dgm:prSet/>
      <dgm:spPr/>
      <dgm:t>
        <a:bodyPr/>
        <a:lstStyle/>
        <a:p>
          <a:endParaRPr lang="en-US"/>
        </a:p>
      </dgm:t>
    </dgm:pt>
    <dgm:pt modelId="{3E126DE7-2A80-47C6-8E5A-CB9C1CA9F172}" type="sibTrans" cxnId="{B61A7933-F954-44B2-9B1F-753CD0DF9BFD}">
      <dgm:prSet/>
      <dgm:spPr/>
      <dgm:t>
        <a:bodyPr/>
        <a:lstStyle/>
        <a:p>
          <a:endParaRPr lang="en-US"/>
        </a:p>
      </dgm:t>
    </dgm:pt>
    <dgm:pt modelId="{AC926539-716E-40E9-AB70-2E4968D990FA}">
      <dgm:prSet/>
      <dgm:spPr/>
      <dgm:t>
        <a:bodyPr/>
        <a:lstStyle/>
        <a:p>
          <a:pPr rtl="0"/>
          <a:r>
            <a:rPr lang="en-US" dirty="0" smtClean="0"/>
            <a:t>It was the first to have block structure, recursion, and a </a:t>
          </a:r>
          <a:r>
            <a:rPr lang="en-US" i="1" dirty="0" smtClean="0"/>
            <a:t>formal definition</a:t>
          </a:r>
          <a:endParaRPr lang="en-US" dirty="0"/>
        </a:p>
      </dgm:t>
    </dgm:pt>
    <dgm:pt modelId="{063AAF58-12F3-43BF-B6F9-CE32ED97153B}" type="parTrans" cxnId="{D556CE55-3D49-4B54-AF52-7893DE9A736B}">
      <dgm:prSet/>
      <dgm:spPr/>
      <dgm:t>
        <a:bodyPr/>
        <a:lstStyle/>
        <a:p>
          <a:endParaRPr lang="en-US"/>
        </a:p>
      </dgm:t>
    </dgm:pt>
    <dgm:pt modelId="{B6B6D056-700D-49B3-A868-720E2641068E}" type="sibTrans" cxnId="{D556CE55-3D49-4B54-AF52-7893DE9A736B}">
      <dgm:prSet/>
      <dgm:spPr/>
      <dgm:t>
        <a:bodyPr/>
        <a:lstStyle/>
        <a:p>
          <a:endParaRPr lang="en-US"/>
        </a:p>
      </dgm:t>
    </dgm:pt>
    <dgm:pt modelId="{C94B7E3A-09B0-427D-842F-6B6AFD5823DA}">
      <dgm:prSet custT="1"/>
      <dgm:spPr/>
      <dgm:t>
        <a:bodyPr/>
        <a:lstStyle/>
        <a:p>
          <a:pPr rtl="0"/>
          <a:r>
            <a:rPr lang="en-US" sz="3600" b="0" dirty="0" smtClean="0"/>
            <a:t>Cobol:</a:t>
          </a:r>
          <a:endParaRPr lang="en-US" sz="3600" b="0" dirty="0"/>
        </a:p>
      </dgm:t>
    </dgm:pt>
    <dgm:pt modelId="{0CB689BC-79F3-4824-A778-AF332CBC00BC}" type="parTrans" cxnId="{590DDBA6-B2E7-459C-81D5-52915AEF50EB}">
      <dgm:prSet/>
      <dgm:spPr/>
      <dgm:t>
        <a:bodyPr/>
        <a:lstStyle/>
        <a:p>
          <a:endParaRPr lang="en-US"/>
        </a:p>
      </dgm:t>
    </dgm:pt>
    <dgm:pt modelId="{3C63C7C9-8D73-487B-B38E-E37984FDA12F}" type="sibTrans" cxnId="{590DDBA6-B2E7-459C-81D5-52915AEF50EB}">
      <dgm:prSet/>
      <dgm:spPr/>
      <dgm:t>
        <a:bodyPr/>
        <a:lstStyle/>
        <a:p>
          <a:endParaRPr lang="en-US"/>
        </a:p>
      </dgm:t>
    </dgm:pt>
    <dgm:pt modelId="{9CE1CEA8-3AE1-458F-A296-2023FC4D982C}">
      <dgm:prSet/>
      <dgm:spPr/>
      <dgm:t>
        <a:bodyPr/>
        <a:lstStyle/>
        <a:p>
          <a:pPr rtl="0"/>
          <a:r>
            <a:rPr lang="en-US" dirty="0" smtClean="0"/>
            <a:t>Elaborate data structures, record type introduced for the first time.</a:t>
          </a:r>
          <a:br>
            <a:rPr lang="en-US" dirty="0" smtClean="0"/>
          </a:br>
          <a:endParaRPr lang="en-US" dirty="0"/>
        </a:p>
      </dgm:t>
    </dgm:pt>
    <dgm:pt modelId="{FC657D90-301F-4AED-9123-C576D8167A0A}" type="parTrans" cxnId="{611EA093-49C2-466D-AAFB-419B61A09343}">
      <dgm:prSet/>
      <dgm:spPr/>
      <dgm:t>
        <a:bodyPr/>
        <a:lstStyle/>
        <a:p>
          <a:endParaRPr lang="en-US"/>
        </a:p>
      </dgm:t>
    </dgm:pt>
    <dgm:pt modelId="{06470D70-F5A9-4C57-9768-F87098696CB4}" type="sibTrans" cxnId="{611EA093-49C2-466D-AAFB-419B61A09343}">
      <dgm:prSet/>
      <dgm:spPr/>
      <dgm:t>
        <a:bodyPr/>
        <a:lstStyle/>
        <a:p>
          <a:endParaRPr lang="en-US"/>
        </a:p>
      </dgm:t>
    </dgm:pt>
    <dgm:pt modelId="{910F0ABB-5791-484C-9D00-F005C223B54A}" type="pres">
      <dgm:prSet presAssocID="{B33B7662-7799-401C-89F2-5EE003F8174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F717BB-9BE6-4318-A84A-4C825CDB94C3}" type="pres">
      <dgm:prSet presAssocID="{BAE0048D-70DE-446F-85E6-36848172935C}" presName="linNode" presStyleCnt="0"/>
      <dgm:spPr/>
      <dgm:t>
        <a:bodyPr/>
        <a:lstStyle/>
        <a:p>
          <a:endParaRPr lang="en-US"/>
        </a:p>
      </dgm:t>
    </dgm:pt>
    <dgm:pt modelId="{46113626-2324-41F1-9CC8-DC14E6D43390}" type="pres">
      <dgm:prSet presAssocID="{BAE0048D-70DE-446F-85E6-36848172935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F59CE-06D2-406E-B477-F4105BA0311C}" type="pres">
      <dgm:prSet presAssocID="{BAE0048D-70DE-446F-85E6-36848172935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5FF4D-981F-4639-8F48-C16014628632}" type="pres">
      <dgm:prSet presAssocID="{C4263041-16E8-4A51-A3D4-4CB1673DD845}" presName="sp" presStyleCnt="0"/>
      <dgm:spPr/>
      <dgm:t>
        <a:bodyPr/>
        <a:lstStyle/>
        <a:p>
          <a:endParaRPr lang="en-US"/>
        </a:p>
      </dgm:t>
    </dgm:pt>
    <dgm:pt modelId="{A5F5FF2B-4DC6-4C5D-A3ED-DC5332B5F46F}" type="pres">
      <dgm:prSet presAssocID="{EB92B403-9995-470D-BB07-DBE4D8514D98}" presName="linNode" presStyleCnt="0"/>
      <dgm:spPr/>
      <dgm:t>
        <a:bodyPr/>
        <a:lstStyle/>
        <a:p>
          <a:endParaRPr lang="en-US"/>
        </a:p>
      </dgm:t>
    </dgm:pt>
    <dgm:pt modelId="{3A541784-0627-44E5-9573-133C41ADA4A6}" type="pres">
      <dgm:prSet presAssocID="{EB92B403-9995-470D-BB07-DBE4D8514D98}" presName="parentText" presStyleLbl="node1" presStyleIdx="1" presStyleCnt="3" custLinFactNeighborY="-22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69BEF-CCE3-45FB-ACCE-775F7FF2CCF7}" type="pres">
      <dgm:prSet presAssocID="{EB92B403-9995-470D-BB07-DBE4D8514D9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03DB1-9AA7-4E1D-A96D-D41EB44D9680}" type="pres">
      <dgm:prSet presAssocID="{3E126DE7-2A80-47C6-8E5A-CB9C1CA9F172}" presName="sp" presStyleCnt="0"/>
      <dgm:spPr/>
      <dgm:t>
        <a:bodyPr/>
        <a:lstStyle/>
        <a:p>
          <a:endParaRPr lang="en-US"/>
        </a:p>
      </dgm:t>
    </dgm:pt>
    <dgm:pt modelId="{E1BD5CEA-A244-43EE-94B6-3E5B015E2633}" type="pres">
      <dgm:prSet presAssocID="{C94B7E3A-09B0-427D-842F-6B6AFD5823DA}" presName="linNode" presStyleCnt="0"/>
      <dgm:spPr/>
      <dgm:t>
        <a:bodyPr/>
        <a:lstStyle/>
        <a:p>
          <a:endParaRPr lang="en-US"/>
        </a:p>
      </dgm:t>
    </dgm:pt>
    <dgm:pt modelId="{DD82A82B-B4B4-402F-BF97-345DB950C7A0}" type="pres">
      <dgm:prSet presAssocID="{C94B7E3A-09B0-427D-842F-6B6AFD5823DA}" presName="parentText" presStyleLbl="node1" presStyleIdx="2" presStyleCnt="3" custLinFactNeighborX="-1447" custLinFactNeighborY="41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F5EC0-422F-4D7E-AF39-22E8AE1BCF4D}" type="pres">
      <dgm:prSet presAssocID="{C94B7E3A-09B0-427D-842F-6B6AFD5823D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1A7933-F954-44B2-9B1F-753CD0DF9BFD}" srcId="{B33B7662-7799-401C-89F2-5EE003F81741}" destId="{EB92B403-9995-470D-BB07-DBE4D8514D98}" srcOrd="1" destOrd="0" parTransId="{511F9320-3730-417F-A0D4-B9B3685A0F13}" sibTransId="{3E126DE7-2A80-47C6-8E5A-CB9C1CA9F172}"/>
    <dgm:cxn modelId="{88836B62-0AB5-468A-A3C8-973338382656}" srcId="{B33B7662-7799-401C-89F2-5EE003F81741}" destId="{BAE0048D-70DE-446F-85E6-36848172935C}" srcOrd="0" destOrd="0" parTransId="{37AE36FE-1330-46A0-9B85-F20F6B914F24}" sibTransId="{C4263041-16E8-4A51-A3D4-4CB1673DD845}"/>
    <dgm:cxn modelId="{6369D2A1-5787-4674-80C3-5FF15D43AD2D}" type="presOf" srcId="{BAE0048D-70DE-446F-85E6-36848172935C}" destId="{46113626-2324-41F1-9CC8-DC14E6D43390}" srcOrd="0" destOrd="0" presId="urn:microsoft.com/office/officeart/2005/8/layout/vList5"/>
    <dgm:cxn modelId="{590DDBA6-B2E7-459C-81D5-52915AEF50EB}" srcId="{B33B7662-7799-401C-89F2-5EE003F81741}" destId="{C94B7E3A-09B0-427D-842F-6B6AFD5823DA}" srcOrd="2" destOrd="0" parTransId="{0CB689BC-79F3-4824-A778-AF332CBC00BC}" sibTransId="{3C63C7C9-8D73-487B-B38E-E37984FDA12F}"/>
    <dgm:cxn modelId="{635B102F-E0D2-4BD9-BB36-686DF0280C48}" type="presOf" srcId="{AC926539-716E-40E9-AB70-2E4968D990FA}" destId="{33469BEF-CCE3-45FB-ACCE-775F7FF2CCF7}" srcOrd="0" destOrd="0" presId="urn:microsoft.com/office/officeart/2005/8/layout/vList5"/>
    <dgm:cxn modelId="{385A5A73-69EF-4845-A460-A3B67566766D}" type="presOf" srcId="{EB92B403-9995-470D-BB07-DBE4D8514D98}" destId="{3A541784-0627-44E5-9573-133C41ADA4A6}" srcOrd="0" destOrd="0" presId="urn:microsoft.com/office/officeart/2005/8/layout/vList5"/>
    <dgm:cxn modelId="{8FFF408F-CF2A-4018-AAC5-4D19855A401E}" type="presOf" srcId="{9CE1CEA8-3AE1-458F-A296-2023FC4D982C}" destId="{1B5F5EC0-422F-4D7E-AF39-22E8AE1BCF4D}" srcOrd="0" destOrd="0" presId="urn:microsoft.com/office/officeart/2005/8/layout/vList5"/>
    <dgm:cxn modelId="{3AD02142-41EB-4705-9A4F-C64EBC31F9C1}" srcId="{BAE0048D-70DE-446F-85E6-36848172935C}" destId="{2627AD51-F24F-403C-B9F4-7AA1AB6C4CB6}" srcOrd="0" destOrd="0" parTransId="{221413AE-E4DD-4CAB-A936-B851F2AE1F0C}" sibTransId="{5FDA4A53-242E-4841-B0FB-28B0EC096323}"/>
    <dgm:cxn modelId="{D9187FA1-A47B-4209-8A47-884874F22D20}" type="presOf" srcId="{2627AD51-F24F-403C-B9F4-7AA1AB6C4CB6}" destId="{CC0F59CE-06D2-406E-B477-F4105BA0311C}" srcOrd="0" destOrd="0" presId="urn:microsoft.com/office/officeart/2005/8/layout/vList5"/>
    <dgm:cxn modelId="{611EA093-49C2-466D-AAFB-419B61A09343}" srcId="{C94B7E3A-09B0-427D-842F-6B6AFD5823DA}" destId="{9CE1CEA8-3AE1-458F-A296-2023FC4D982C}" srcOrd="0" destOrd="0" parTransId="{FC657D90-301F-4AED-9123-C576D8167A0A}" sibTransId="{06470D70-F5A9-4C57-9768-F87098696CB4}"/>
    <dgm:cxn modelId="{CF327B64-D81A-429A-8711-807D7E3E9313}" type="presOf" srcId="{B33B7662-7799-401C-89F2-5EE003F81741}" destId="{910F0ABB-5791-484C-9D00-F005C223B54A}" srcOrd="0" destOrd="0" presId="urn:microsoft.com/office/officeart/2005/8/layout/vList5"/>
    <dgm:cxn modelId="{D556CE55-3D49-4B54-AF52-7893DE9A736B}" srcId="{EB92B403-9995-470D-BB07-DBE4D8514D98}" destId="{AC926539-716E-40E9-AB70-2E4968D990FA}" srcOrd="0" destOrd="0" parTransId="{063AAF58-12F3-43BF-B6F9-CE32ED97153B}" sibTransId="{B6B6D056-700D-49B3-A868-720E2641068E}"/>
    <dgm:cxn modelId="{FE2F4500-8F3B-4934-BEB6-DE2CEE53E58F}" type="presOf" srcId="{C94B7E3A-09B0-427D-842F-6B6AFD5823DA}" destId="{DD82A82B-B4B4-402F-BF97-345DB950C7A0}" srcOrd="0" destOrd="0" presId="urn:microsoft.com/office/officeart/2005/8/layout/vList5"/>
    <dgm:cxn modelId="{8ECF3CA8-36DB-4E5B-9B7A-BF0B8B02DE83}" type="presParOf" srcId="{910F0ABB-5791-484C-9D00-F005C223B54A}" destId="{D9F717BB-9BE6-4318-A84A-4C825CDB94C3}" srcOrd="0" destOrd="0" presId="urn:microsoft.com/office/officeart/2005/8/layout/vList5"/>
    <dgm:cxn modelId="{1FF6D265-BEC2-4B90-8502-8EC18026CE02}" type="presParOf" srcId="{D9F717BB-9BE6-4318-A84A-4C825CDB94C3}" destId="{46113626-2324-41F1-9CC8-DC14E6D43390}" srcOrd="0" destOrd="0" presId="urn:microsoft.com/office/officeart/2005/8/layout/vList5"/>
    <dgm:cxn modelId="{8F580CCC-215E-40F0-9A4E-C0924747F59E}" type="presParOf" srcId="{D9F717BB-9BE6-4318-A84A-4C825CDB94C3}" destId="{CC0F59CE-06D2-406E-B477-F4105BA0311C}" srcOrd="1" destOrd="0" presId="urn:microsoft.com/office/officeart/2005/8/layout/vList5"/>
    <dgm:cxn modelId="{0C471208-F01F-4195-9BED-CEFA8D535075}" type="presParOf" srcId="{910F0ABB-5791-484C-9D00-F005C223B54A}" destId="{C8D5FF4D-981F-4639-8F48-C16014628632}" srcOrd="1" destOrd="0" presId="urn:microsoft.com/office/officeart/2005/8/layout/vList5"/>
    <dgm:cxn modelId="{13BCD4B0-EFFC-4DBE-BAF2-B503FAFB5B72}" type="presParOf" srcId="{910F0ABB-5791-484C-9D00-F005C223B54A}" destId="{A5F5FF2B-4DC6-4C5D-A3ED-DC5332B5F46F}" srcOrd="2" destOrd="0" presId="urn:microsoft.com/office/officeart/2005/8/layout/vList5"/>
    <dgm:cxn modelId="{35736D09-7DA9-40E4-80C3-5F34FDABF604}" type="presParOf" srcId="{A5F5FF2B-4DC6-4C5D-A3ED-DC5332B5F46F}" destId="{3A541784-0627-44E5-9573-133C41ADA4A6}" srcOrd="0" destOrd="0" presId="urn:microsoft.com/office/officeart/2005/8/layout/vList5"/>
    <dgm:cxn modelId="{854B15A4-9FE9-4C19-BDF4-96C8C21947D1}" type="presParOf" srcId="{A5F5FF2B-4DC6-4C5D-A3ED-DC5332B5F46F}" destId="{33469BEF-CCE3-45FB-ACCE-775F7FF2CCF7}" srcOrd="1" destOrd="0" presId="urn:microsoft.com/office/officeart/2005/8/layout/vList5"/>
    <dgm:cxn modelId="{1ADB8CE0-5E5B-452C-8D16-2EEE499B6061}" type="presParOf" srcId="{910F0ABB-5791-484C-9D00-F005C223B54A}" destId="{31703DB1-9AA7-4E1D-A96D-D41EB44D9680}" srcOrd="3" destOrd="0" presId="urn:microsoft.com/office/officeart/2005/8/layout/vList5"/>
    <dgm:cxn modelId="{E15BE650-30C6-489E-B3E2-14B3496757C3}" type="presParOf" srcId="{910F0ABB-5791-484C-9D00-F005C223B54A}" destId="{E1BD5CEA-A244-43EE-94B6-3E5B015E2633}" srcOrd="4" destOrd="0" presId="urn:microsoft.com/office/officeart/2005/8/layout/vList5"/>
    <dgm:cxn modelId="{84480001-8E99-4B1B-96A4-F7EDC9AEA90A}" type="presParOf" srcId="{E1BD5CEA-A244-43EE-94B6-3E5B015E2633}" destId="{DD82A82B-B4B4-402F-BF97-345DB950C7A0}" srcOrd="0" destOrd="0" presId="urn:microsoft.com/office/officeart/2005/8/layout/vList5"/>
    <dgm:cxn modelId="{C1345E2E-58A2-4E0B-B2D1-41BA2A3C0222}" type="presParOf" srcId="{E1BD5CEA-A244-43EE-94B6-3E5B015E2633}" destId="{1B5F5EC0-422F-4D7E-AF39-22E8AE1BCF4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D282EE-5EFB-4419-A6A4-7C10BC12C9B1}" type="doc">
      <dgm:prSet loTypeId="urn:microsoft.com/office/officeart/2005/8/layout/vList5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22CEF8-ADF9-431B-A135-648A1522DAA1}">
      <dgm:prSet custT="1"/>
      <dgm:spPr/>
      <dgm:t>
        <a:bodyPr/>
        <a:lstStyle/>
        <a:p>
          <a:pPr rtl="0"/>
          <a:r>
            <a:rPr lang="en-US" sz="4000" dirty="0" smtClean="0"/>
            <a:t>Basic:</a:t>
          </a:r>
          <a:endParaRPr lang="en-US" sz="4000" dirty="0"/>
        </a:p>
      </dgm:t>
    </dgm:pt>
    <dgm:pt modelId="{DCD094D1-8EC9-41EB-90F0-01DD919C1E87}" type="parTrans" cxnId="{346AACD9-B316-4504-B656-F5E5D1BEBB0C}">
      <dgm:prSet/>
      <dgm:spPr/>
      <dgm:t>
        <a:bodyPr/>
        <a:lstStyle/>
        <a:p>
          <a:endParaRPr lang="en-US"/>
        </a:p>
      </dgm:t>
    </dgm:pt>
    <dgm:pt modelId="{D634B067-CC87-43B9-A937-76C6C3648306}" type="sibTrans" cxnId="{346AACD9-B316-4504-B656-F5E5D1BEBB0C}">
      <dgm:prSet/>
      <dgm:spPr/>
      <dgm:t>
        <a:bodyPr/>
        <a:lstStyle/>
        <a:p>
          <a:endParaRPr lang="en-US"/>
        </a:p>
      </dgm:t>
    </dgm:pt>
    <dgm:pt modelId="{54EA8E3D-A453-47F8-A147-282695C55836}">
      <dgm:prSet/>
      <dgm:spPr/>
      <dgm:t>
        <a:bodyPr/>
        <a:lstStyle/>
        <a:p>
          <a:pPr rtl="0"/>
          <a:r>
            <a:rPr lang="en-IN" b="0" i="0" dirty="0" smtClean="0"/>
            <a:t>In 1964</a:t>
          </a:r>
          <a:r>
            <a:rPr lang="en-IN" b="0" i="0" u="none" dirty="0" smtClean="0"/>
            <a:t>,John G. </a:t>
          </a:r>
          <a:r>
            <a:rPr lang="en-IN" b="0" i="0" u="none" dirty="0" err="1" smtClean="0"/>
            <a:t>Kemeny</a:t>
          </a:r>
          <a:r>
            <a:rPr lang="en-IN" b="0" i="0" dirty="0" smtClean="0"/>
            <a:t> and Thomas E. Kurtz designed the original BASIC language at Dartmouth College in New Hampshire. </a:t>
          </a:r>
          <a:endParaRPr lang="en-US" dirty="0"/>
        </a:p>
      </dgm:t>
    </dgm:pt>
    <dgm:pt modelId="{B8A394CB-D21F-4E85-A706-4330D9B55AF1}" type="parTrans" cxnId="{FC95D112-E684-4EF6-8C61-13BE76AA2660}">
      <dgm:prSet/>
      <dgm:spPr/>
      <dgm:t>
        <a:bodyPr/>
        <a:lstStyle/>
        <a:p>
          <a:endParaRPr lang="en-US"/>
        </a:p>
      </dgm:t>
    </dgm:pt>
    <dgm:pt modelId="{072D8023-38BC-4FC7-A619-04C2E283AA30}" type="sibTrans" cxnId="{FC95D112-E684-4EF6-8C61-13BE76AA2660}">
      <dgm:prSet/>
      <dgm:spPr/>
      <dgm:t>
        <a:bodyPr/>
        <a:lstStyle/>
        <a:p>
          <a:endParaRPr lang="en-US"/>
        </a:p>
      </dgm:t>
    </dgm:pt>
    <dgm:pt modelId="{8FAB81AA-4913-47D7-ACA7-D36134029D6E}">
      <dgm:prSet custT="1"/>
      <dgm:spPr/>
      <dgm:t>
        <a:bodyPr/>
        <a:lstStyle/>
        <a:p>
          <a:pPr rtl="0"/>
          <a:r>
            <a:rPr lang="en-US" sz="4000" smtClean="0"/>
            <a:t>Pascal:</a:t>
          </a:r>
          <a:endParaRPr lang="en-US" sz="4000" dirty="0"/>
        </a:p>
      </dgm:t>
    </dgm:pt>
    <dgm:pt modelId="{6DD4C8B0-9C81-4A65-850E-31646E909C32}" type="parTrans" cxnId="{13C85882-1F84-479C-89EE-192A742F9EDA}">
      <dgm:prSet/>
      <dgm:spPr/>
      <dgm:t>
        <a:bodyPr/>
        <a:lstStyle/>
        <a:p>
          <a:endParaRPr lang="en-US"/>
        </a:p>
      </dgm:t>
    </dgm:pt>
    <dgm:pt modelId="{8BA9C625-290C-454A-8A06-501E788280F5}" type="sibTrans" cxnId="{13C85882-1F84-479C-89EE-192A742F9EDA}">
      <dgm:prSet/>
      <dgm:spPr/>
      <dgm:t>
        <a:bodyPr/>
        <a:lstStyle/>
        <a:p>
          <a:endParaRPr lang="en-US"/>
        </a:p>
      </dgm:t>
    </dgm:pt>
    <dgm:pt modelId="{C2864C21-219D-4B58-89C0-2CF9AC7F8588}">
      <dgm:prSet custT="1"/>
      <dgm:spPr/>
      <dgm:t>
        <a:bodyPr/>
        <a:lstStyle/>
        <a:p>
          <a:pPr rtl="0"/>
          <a:r>
            <a:rPr lang="en-US" sz="4000" dirty="0" smtClean="0"/>
            <a:t>C:</a:t>
          </a:r>
          <a:endParaRPr lang="en-US" sz="4000" dirty="0"/>
        </a:p>
      </dgm:t>
    </dgm:pt>
    <dgm:pt modelId="{349B2F30-284E-4815-9624-5927A6ED8FF0}" type="parTrans" cxnId="{49C8173F-0AAC-43AD-ADE5-FC1904CDCEA6}">
      <dgm:prSet/>
      <dgm:spPr/>
      <dgm:t>
        <a:bodyPr/>
        <a:lstStyle/>
        <a:p>
          <a:endParaRPr lang="en-US"/>
        </a:p>
      </dgm:t>
    </dgm:pt>
    <dgm:pt modelId="{378FB694-271E-49D3-947F-86E5F5964F24}" type="sibTrans" cxnId="{49C8173F-0AAC-43AD-ADE5-FC1904CDCEA6}">
      <dgm:prSet/>
      <dgm:spPr/>
      <dgm:t>
        <a:bodyPr/>
        <a:lstStyle/>
        <a:p>
          <a:endParaRPr lang="en-US"/>
        </a:p>
      </dgm:t>
    </dgm:pt>
    <dgm:pt modelId="{C1317FBF-14BF-4B39-8C32-2B9763EBE105}">
      <dgm:prSet/>
      <dgm:spPr/>
      <dgm:t>
        <a:bodyPr/>
        <a:lstStyle/>
        <a:p>
          <a:pPr rtl="0"/>
          <a:r>
            <a:rPr lang="en-IN" b="0" i="0" dirty="0" smtClean="0"/>
            <a:t>C was developed at Bell Laboratories in </a:t>
          </a:r>
          <a:r>
            <a:rPr lang="en-IN" b="1" i="0" dirty="0" smtClean="0"/>
            <a:t>1972 </a:t>
          </a:r>
          <a:r>
            <a:rPr lang="en-IN" b="0" i="0" dirty="0" smtClean="0"/>
            <a:t>by Dennis Ritchie.</a:t>
          </a:r>
          <a:r>
            <a:rPr lang="en-US" dirty="0" smtClean="0"/>
            <a:t>A great tool for systems programming and a software development language on personal computers</a:t>
          </a:r>
          <a:endParaRPr lang="en-US" dirty="0"/>
        </a:p>
      </dgm:t>
    </dgm:pt>
    <dgm:pt modelId="{2FEC5022-77EF-4192-A904-4FC67E118B3E}" type="parTrans" cxnId="{FDF31D3B-7FCC-4E88-82AF-2E4960109D30}">
      <dgm:prSet/>
      <dgm:spPr/>
      <dgm:t>
        <a:bodyPr/>
        <a:lstStyle/>
        <a:p>
          <a:endParaRPr lang="en-IN"/>
        </a:p>
      </dgm:t>
    </dgm:pt>
    <dgm:pt modelId="{D840B6E6-2984-4FA1-8626-4E12D90D272C}" type="sibTrans" cxnId="{FDF31D3B-7FCC-4E88-82AF-2E4960109D30}">
      <dgm:prSet/>
      <dgm:spPr/>
      <dgm:t>
        <a:bodyPr/>
        <a:lstStyle/>
        <a:p>
          <a:endParaRPr lang="en-IN"/>
        </a:p>
      </dgm:t>
    </dgm:pt>
    <dgm:pt modelId="{68A67F79-DA90-4D1E-8E10-CABFBCEEF136}">
      <dgm:prSet/>
      <dgm:spPr/>
      <dgm:t>
        <a:bodyPr/>
        <a:lstStyle/>
        <a:p>
          <a:pPr rtl="0"/>
          <a:r>
            <a:rPr lang="en-US" dirty="0" smtClean="0"/>
            <a:t>A </a:t>
          </a:r>
          <a:r>
            <a:rPr lang="en-US" i="1" dirty="0" smtClean="0"/>
            <a:t>great</a:t>
          </a:r>
          <a:r>
            <a:rPr lang="en-US" dirty="0" smtClean="0"/>
            <a:t> language for teaching structured programming. It was </a:t>
          </a:r>
          <a:r>
            <a:rPr lang="en-IN" b="0" i="0" dirty="0" smtClean="0"/>
            <a:t>designed in 1968–69 and published in 1970 by </a:t>
          </a:r>
          <a:r>
            <a:rPr lang="en-IN" b="0" i="0" dirty="0" err="1" smtClean="0"/>
            <a:t>Niklaus</a:t>
          </a:r>
          <a:r>
            <a:rPr lang="en-IN" b="0" i="0" dirty="0" smtClean="0"/>
            <a:t> Wirth</a:t>
          </a:r>
          <a:endParaRPr lang="en-US" dirty="0"/>
        </a:p>
      </dgm:t>
    </dgm:pt>
    <dgm:pt modelId="{CE829CBE-0FFC-49BD-B3EE-9070E4DEC39F}" type="sibTrans" cxnId="{E255BD60-52E4-4F61-93BE-7A530CD8798F}">
      <dgm:prSet/>
      <dgm:spPr/>
      <dgm:t>
        <a:bodyPr/>
        <a:lstStyle/>
        <a:p>
          <a:endParaRPr lang="en-US"/>
        </a:p>
      </dgm:t>
    </dgm:pt>
    <dgm:pt modelId="{3C876AF1-A20F-44C6-9CD4-AEB6B6299725}" type="parTrans" cxnId="{E255BD60-52E4-4F61-93BE-7A530CD8798F}">
      <dgm:prSet/>
      <dgm:spPr/>
      <dgm:t>
        <a:bodyPr/>
        <a:lstStyle/>
        <a:p>
          <a:endParaRPr lang="en-US"/>
        </a:p>
      </dgm:t>
    </dgm:pt>
    <dgm:pt modelId="{9DE7A9E3-172F-4B2F-80B6-E86068FB6D4E}" type="pres">
      <dgm:prSet presAssocID="{BBD282EE-5EFB-4419-A6A4-7C10BC12C9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98EE9B-3D25-4EBE-925E-F4B25CE1BD75}" type="pres">
      <dgm:prSet presAssocID="{6B22CEF8-ADF9-431B-A135-648A1522DAA1}" presName="linNode" presStyleCnt="0"/>
      <dgm:spPr/>
      <dgm:t>
        <a:bodyPr/>
        <a:lstStyle/>
        <a:p>
          <a:endParaRPr lang="en-US"/>
        </a:p>
      </dgm:t>
    </dgm:pt>
    <dgm:pt modelId="{3CFC820F-DCFB-45FD-BD84-4FC867466BBF}" type="pres">
      <dgm:prSet presAssocID="{6B22CEF8-ADF9-431B-A135-648A1522DAA1}" presName="parentText" presStyleLbl="node1" presStyleIdx="0" presStyleCnt="3" custLinFactNeighborX="-2894" custLinFactNeighborY="-1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BDDB1-221B-41C3-8310-E18168FCF9D9}" type="pres">
      <dgm:prSet presAssocID="{6B22CEF8-ADF9-431B-A135-648A1522DAA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E5983-3987-4A14-8A68-C63B37090262}" type="pres">
      <dgm:prSet presAssocID="{D634B067-CC87-43B9-A937-76C6C3648306}" presName="sp" presStyleCnt="0"/>
      <dgm:spPr/>
      <dgm:t>
        <a:bodyPr/>
        <a:lstStyle/>
        <a:p>
          <a:endParaRPr lang="en-US"/>
        </a:p>
      </dgm:t>
    </dgm:pt>
    <dgm:pt modelId="{4C3F66A1-3445-4506-8303-B315C07C2F91}" type="pres">
      <dgm:prSet presAssocID="{8FAB81AA-4913-47D7-ACA7-D36134029D6E}" presName="linNode" presStyleCnt="0"/>
      <dgm:spPr/>
      <dgm:t>
        <a:bodyPr/>
        <a:lstStyle/>
        <a:p>
          <a:endParaRPr lang="en-US"/>
        </a:p>
      </dgm:t>
    </dgm:pt>
    <dgm:pt modelId="{29C5E513-693D-4FC2-9901-9CAB1FBA809C}" type="pres">
      <dgm:prSet presAssocID="{8FAB81AA-4913-47D7-ACA7-D36134029D6E}" presName="parentText" presStyleLbl="node1" presStyleIdx="1" presStyleCnt="3" custLinFactNeighborX="-2894" custLinFactNeighborY="-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F1C65-A01A-4086-A2BF-9912871148C3}" type="pres">
      <dgm:prSet presAssocID="{8FAB81AA-4913-47D7-ACA7-D36134029D6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1421B-CDE4-4965-B0C9-0B0D7AB9EE17}" type="pres">
      <dgm:prSet presAssocID="{8BA9C625-290C-454A-8A06-501E788280F5}" presName="sp" presStyleCnt="0"/>
      <dgm:spPr/>
      <dgm:t>
        <a:bodyPr/>
        <a:lstStyle/>
        <a:p>
          <a:endParaRPr lang="en-US"/>
        </a:p>
      </dgm:t>
    </dgm:pt>
    <dgm:pt modelId="{33765D8B-53C0-4989-8CB5-5E55C7CF1D35}" type="pres">
      <dgm:prSet presAssocID="{C2864C21-219D-4B58-89C0-2CF9AC7F8588}" presName="linNode" presStyleCnt="0"/>
      <dgm:spPr/>
      <dgm:t>
        <a:bodyPr/>
        <a:lstStyle/>
        <a:p>
          <a:endParaRPr lang="en-US"/>
        </a:p>
      </dgm:t>
    </dgm:pt>
    <dgm:pt modelId="{4E776139-47F6-4877-AC47-1AE84041B182}" type="pres">
      <dgm:prSet presAssocID="{C2864C21-219D-4B58-89C0-2CF9AC7F8588}" presName="parentText" presStyleLbl="node1" presStyleIdx="2" presStyleCnt="3" custLinFactNeighborX="-2894" custLinFactNeighborY="-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46F83-F2B6-4805-8620-0A160C111287}" type="pres">
      <dgm:prSet presAssocID="{C2864C21-219D-4B58-89C0-2CF9AC7F8588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C85882-1F84-479C-89EE-192A742F9EDA}" srcId="{BBD282EE-5EFB-4419-A6A4-7C10BC12C9B1}" destId="{8FAB81AA-4913-47D7-ACA7-D36134029D6E}" srcOrd="1" destOrd="0" parTransId="{6DD4C8B0-9C81-4A65-850E-31646E909C32}" sibTransId="{8BA9C625-290C-454A-8A06-501E788280F5}"/>
    <dgm:cxn modelId="{346AACD9-B316-4504-B656-F5E5D1BEBB0C}" srcId="{BBD282EE-5EFB-4419-A6A4-7C10BC12C9B1}" destId="{6B22CEF8-ADF9-431B-A135-648A1522DAA1}" srcOrd="0" destOrd="0" parTransId="{DCD094D1-8EC9-41EB-90F0-01DD919C1E87}" sibTransId="{D634B067-CC87-43B9-A937-76C6C3648306}"/>
    <dgm:cxn modelId="{E255BD60-52E4-4F61-93BE-7A530CD8798F}" srcId="{8FAB81AA-4913-47D7-ACA7-D36134029D6E}" destId="{68A67F79-DA90-4D1E-8E10-CABFBCEEF136}" srcOrd="0" destOrd="0" parTransId="{3C876AF1-A20F-44C6-9CD4-AEB6B6299725}" sibTransId="{CE829CBE-0FFC-49BD-B3EE-9070E4DEC39F}"/>
    <dgm:cxn modelId="{0CEE0649-AA62-4298-BFC6-A48AF5BA3036}" type="presOf" srcId="{54EA8E3D-A453-47F8-A147-282695C55836}" destId="{83BBDDB1-221B-41C3-8310-E18168FCF9D9}" srcOrd="0" destOrd="0" presId="urn:microsoft.com/office/officeart/2005/8/layout/vList5"/>
    <dgm:cxn modelId="{22557E72-2150-4755-B16D-0064898246C0}" type="presOf" srcId="{C1317FBF-14BF-4B39-8C32-2B9763EBE105}" destId="{E7846F83-F2B6-4805-8620-0A160C111287}" srcOrd="0" destOrd="0" presId="urn:microsoft.com/office/officeart/2005/8/layout/vList5"/>
    <dgm:cxn modelId="{49C8173F-0AAC-43AD-ADE5-FC1904CDCEA6}" srcId="{BBD282EE-5EFB-4419-A6A4-7C10BC12C9B1}" destId="{C2864C21-219D-4B58-89C0-2CF9AC7F8588}" srcOrd="2" destOrd="0" parTransId="{349B2F30-284E-4815-9624-5927A6ED8FF0}" sibTransId="{378FB694-271E-49D3-947F-86E5F5964F24}"/>
    <dgm:cxn modelId="{61BD98D6-BF42-4006-AF5D-0739DCFB0B06}" type="presOf" srcId="{68A67F79-DA90-4D1E-8E10-CABFBCEEF136}" destId="{0DDF1C65-A01A-4086-A2BF-9912871148C3}" srcOrd="0" destOrd="0" presId="urn:microsoft.com/office/officeart/2005/8/layout/vList5"/>
    <dgm:cxn modelId="{B2E83872-E793-4952-B303-1B098A8E30A2}" type="presOf" srcId="{C2864C21-219D-4B58-89C0-2CF9AC7F8588}" destId="{4E776139-47F6-4877-AC47-1AE84041B182}" srcOrd="0" destOrd="0" presId="urn:microsoft.com/office/officeart/2005/8/layout/vList5"/>
    <dgm:cxn modelId="{93E78CFD-30CF-4D82-A3D0-A1AA92D24C17}" type="presOf" srcId="{8FAB81AA-4913-47D7-ACA7-D36134029D6E}" destId="{29C5E513-693D-4FC2-9901-9CAB1FBA809C}" srcOrd="0" destOrd="0" presId="urn:microsoft.com/office/officeart/2005/8/layout/vList5"/>
    <dgm:cxn modelId="{FDF31D3B-7FCC-4E88-82AF-2E4960109D30}" srcId="{C2864C21-219D-4B58-89C0-2CF9AC7F8588}" destId="{C1317FBF-14BF-4B39-8C32-2B9763EBE105}" srcOrd="0" destOrd="0" parTransId="{2FEC5022-77EF-4192-A904-4FC67E118B3E}" sibTransId="{D840B6E6-2984-4FA1-8626-4E12D90D272C}"/>
    <dgm:cxn modelId="{A7F9E459-8030-4E71-9139-B5DE020084F6}" type="presOf" srcId="{6B22CEF8-ADF9-431B-A135-648A1522DAA1}" destId="{3CFC820F-DCFB-45FD-BD84-4FC867466BBF}" srcOrd="0" destOrd="0" presId="urn:microsoft.com/office/officeart/2005/8/layout/vList5"/>
    <dgm:cxn modelId="{FC95D112-E684-4EF6-8C61-13BE76AA2660}" srcId="{6B22CEF8-ADF9-431B-A135-648A1522DAA1}" destId="{54EA8E3D-A453-47F8-A147-282695C55836}" srcOrd="0" destOrd="0" parTransId="{B8A394CB-D21F-4E85-A706-4330D9B55AF1}" sibTransId="{072D8023-38BC-4FC7-A619-04C2E283AA30}"/>
    <dgm:cxn modelId="{EE291816-433B-479E-BC41-7D050435925D}" type="presOf" srcId="{BBD282EE-5EFB-4419-A6A4-7C10BC12C9B1}" destId="{9DE7A9E3-172F-4B2F-80B6-E86068FB6D4E}" srcOrd="0" destOrd="0" presId="urn:microsoft.com/office/officeart/2005/8/layout/vList5"/>
    <dgm:cxn modelId="{FCE92648-B32B-474D-8F74-E9C68C1D4660}" type="presParOf" srcId="{9DE7A9E3-172F-4B2F-80B6-E86068FB6D4E}" destId="{6098EE9B-3D25-4EBE-925E-F4B25CE1BD75}" srcOrd="0" destOrd="0" presId="urn:microsoft.com/office/officeart/2005/8/layout/vList5"/>
    <dgm:cxn modelId="{4AAFB574-CA44-405F-BC63-2FDDED2B9AC0}" type="presParOf" srcId="{6098EE9B-3D25-4EBE-925E-F4B25CE1BD75}" destId="{3CFC820F-DCFB-45FD-BD84-4FC867466BBF}" srcOrd="0" destOrd="0" presId="urn:microsoft.com/office/officeart/2005/8/layout/vList5"/>
    <dgm:cxn modelId="{3234003D-D025-434C-8607-0DCA30F1BC19}" type="presParOf" srcId="{6098EE9B-3D25-4EBE-925E-F4B25CE1BD75}" destId="{83BBDDB1-221B-41C3-8310-E18168FCF9D9}" srcOrd="1" destOrd="0" presId="urn:microsoft.com/office/officeart/2005/8/layout/vList5"/>
    <dgm:cxn modelId="{19567DB4-EC02-4F35-A1AA-A6E775A73ACE}" type="presParOf" srcId="{9DE7A9E3-172F-4B2F-80B6-E86068FB6D4E}" destId="{00BE5983-3987-4A14-8A68-C63B37090262}" srcOrd="1" destOrd="0" presId="urn:microsoft.com/office/officeart/2005/8/layout/vList5"/>
    <dgm:cxn modelId="{6C58F4A1-EEC8-4D24-BE53-1BFFA90C01AC}" type="presParOf" srcId="{9DE7A9E3-172F-4B2F-80B6-E86068FB6D4E}" destId="{4C3F66A1-3445-4506-8303-B315C07C2F91}" srcOrd="2" destOrd="0" presId="urn:microsoft.com/office/officeart/2005/8/layout/vList5"/>
    <dgm:cxn modelId="{E38EF0E3-8627-46FA-B6B2-F2AFAC914BE7}" type="presParOf" srcId="{4C3F66A1-3445-4506-8303-B315C07C2F91}" destId="{29C5E513-693D-4FC2-9901-9CAB1FBA809C}" srcOrd="0" destOrd="0" presId="urn:microsoft.com/office/officeart/2005/8/layout/vList5"/>
    <dgm:cxn modelId="{169AE7FB-EE99-411A-84A7-5243AACF72F3}" type="presParOf" srcId="{4C3F66A1-3445-4506-8303-B315C07C2F91}" destId="{0DDF1C65-A01A-4086-A2BF-9912871148C3}" srcOrd="1" destOrd="0" presId="urn:microsoft.com/office/officeart/2005/8/layout/vList5"/>
    <dgm:cxn modelId="{C1BCB864-F0A5-4556-B272-5FA40702570D}" type="presParOf" srcId="{9DE7A9E3-172F-4B2F-80B6-E86068FB6D4E}" destId="{5281421B-CDE4-4965-B0C9-0B0D7AB9EE17}" srcOrd="3" destOrd="0" presId="urn:microsoft.com/office/officeart/2005/8/layout/vList5"/>
    <dgm:cxn modelId="{11501F0D-8E86-43EB-B790-EC540E58F37F}" type="presParOf" srcId="{9DE7A9E3-172F-4B2F-80B6-E86068FB6D4E}" destId="{33765D8B-53C0-4989-8CB5-5E55C7CF1D35}" srcOrd="4" destOrd="0" presId="urn:microsoft.com/office/officeart/2005/8/layout/vList5"/>
    <dgm:cxn modelId="{006694EA-952C-4783-84E9-4CD04F6DC84F}" type="presParOf" srcId="{33765D8B-53C0-4989-8CB5-5E55C7CF1D35}" destId="{4E776139-47F6-4877-AC47-1AE84041B182}" srcOrd="0" destOrd="0" presId="urn:microsoft.com/office/officeart/2005/8/layout/vList5"/>
    <dgm:cxn modelId="{AC898229-35B5-4A0D-BA84-2D7145DDB88A}" type="presParOf" srcId="{33765D8B-53C0-4989-8CB5-5E55C7CF1D35}" destId="{E7846F83-F2B6-4805-8620-0A160C11128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EAD315-22D7-4347-B8C1-3DF9AAFAA9DD}" type="doc">
      <dgm:prSet loTypeId="urn:microsoft.com/office/officeart/2005/8/layout/vList5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45C3B9-9E87-461E-91C5-984A24ADFF02}">
      <dgm:prSet custT="1"/>
      <dgm:spPr/>
      <dgm:t>
        <a:bodyPr/>
        <a:lstStyle/>
        <a:p>
          <a:pPr rtl="0"/>
          <a:r>
            <a:rPr lang="en-US" sz="4400" dirty="0" smtClean="0"/>
            <a:t>C++:</a:t>
          </a:r>
          <a:endParaRPr lang="en-US" sz="4400" dirty="0"/>
        </a:p>
      </dgm:t>
    </dgm:pt>
    <dgm:pt modelId="{B01A9611-A9B4-4342-BDBC-8C011D6E28EB}" type="parTrans" cxnId="{D6368380-EA44-44E5-A89A-F2CCEB5AEBD8}">
      <dgm:prSet/>
      <dgm:spPr/>
      <dgm:t>
        <a:bodyPr/>
        <a:lstStyle/>
        <a:p>
          <a:endParaRPr lang="en-US"/>
        </a:p>
      </dgm:t>
    </dgm:pt>
    <dgm:pt modelId="{A5857E1B-3DF5-4C3C-8FD9-EC183033DEBD}" type="sibTrans" cxnId="{D6368380-EA44-44E5-A89A-F2CCEB5AEBD8}">
      <dgm:prSet/>
      <dgm:spPr/>
      <dgm:t>
        <a:bodyPr/>
        <a:lstStyle/>
        <a:p>
          <a:endParaRPr lang="en-US"/>
        </a:p>
      </dgm:t>
    </dgm:pt>
    <dgm:pt modelId="{1E5007F4-8474-4168-932C-7559C1EC9798}">
      <dgm:prSet/>
      <dgm:spPr/>
      <dgm:t>
        <a:bodyPr/>
        <a:lstStyle/>
        <a:p>
          <a:pPr rtl="0"/>
          <a:r>
            <a:rPr lang="en-IN" b="0" i="0" dirty="0" smtClean="0"/>
            <a:t>C++ was developed by </a:t>
          </a:r>
          <a:r>
            <a:rPr lang="en-IN" b="0" i="0" dirty="0" err="1" smtClean="0"/>
            <a:t>Bjarne</a:t>
          </a:r>
          <a:r>
            <a:rPr lang="en-IN" b="0" i="0" dirty="0" smtClean="0"/>
            <a:t> </a:t>
          </a:r>
          <a:r>
            <a:rPr lang="en-IN" b="0" i="0" dirty="0" err="1" smtClean="0"/>
            <a:t>Stroustrup</a:t>
          </a:r>
          <a:r>
            <a:rPr lang="en-IN" b="0" i="0" dirty="0" smtClean="0"/>
            <a:t> at Bell Labs since</a:t>
          </a:r>
          <a:r>
            <a:rPr lang="en-IN" b="1" i="0" dirty="0" smtClean="0"/>
            <a:t>1979 </a:t>
          </a:r>
          <a:r>
            <a:rPr lang="en-IN" b="0" i="0" dirty="0" smtClean="0"/>
            <a:t>as an</a:t>
          </a:r>
          <a:r>
            <a:rPr lang="en-US" dirty="0" smtClean="0"/>
            <a:t> </a:t>
          </a:r>
          <a:r>
            <a:rPr lang="en-US" i="1" dirty="0" smtClean="0"/>
            <a:t>object-oriented</a:t>
          </a:r>
          <a:r>
            <a:rPr lang="en-US" dirty="0" smtClean="0"/>
            <a:t> extension of the C language</a:t>
          </a:r>
          <a:endParaRPr lang="en-US" dirty="0"/>
        </a:p>
      </dgm:t>
    </dgm:pt>
    <dgm:pt modelId="{5874AD88-DACF-4DAC-8F18-90054BC596FB}" type="parTrans" cxnId="{260A7B78-42B7-4013-B104-420C5ADE953A}">
      <dgm:prSet/>
      <dgm:spPr/>
      <dgm:t>
        <a:bodyPr/>
        <a:lstStyle/>
        <a:p>
          <a:endParaRPr lang="en-US"/>
        </a:p>
      </dgm:t>
    </dgm:pt>
    <dgm:pt modelId="{732A483A-AF67-4971-A6CB-600040BD60B5}" type="sibTrans" cxnId="{260A7B78-42B7-4013-B104-420C5ADE953A}">
      <dgm:prSet/>
      <dgm:spPr/>
      <dgm:t>
        <a:bodyPr/>
        <a:lstStyle/>
        <a:p>
          <a:endParaRPr lang="en-US"/>
        </a:p>
      </dgm:t>
    </dgm:pt>
    <dgm:pt modelId="{5CB06630-2351-4E3A-81EF-92A78CB3ED73}">
      <dgm:prSet/>
      <dgm:spPr/>
      <dgm:t>
        <a:bodyPr/>
        <a:lstStyle/>
        <a:p>
          <a:pPr rtl="0"/>
          <a:r>
            <a:rPr lang="en-IN" b="0" i="0" dirty="0" smtClean="0"/>
            <a:t>It was first developed by James Gosling at Sun </a:t>
          </a:r>
          <a:r>
            <a:rPr lang="en-IN" b="0" i="0" dirty="0" smtClean="0"/>
            <a:t>Microsystems in 1995. It is based on OOP.</a:t>
          </a:r>
          <a:endParaRPr lang="en-US" dirty="0"/>
        </a:p>
      </dgm:t>
    </dgm:pt>
    <dgm:pt modelId="{00F450DB-F19D-4AE9-ADD5-9D893EBC6302}" type="parTrans" cxnId="{F615977B-78B8-4CC3-94C5-033563EF52C9}">
      <dgm:prSet/>
      <dgm:spPr/>
      <dgm:t>
        <a:bodyPr/>
        <a:lstStyle/>
        <a:p>
          <a:endParaRPr lang="en-US"/>
        </a:p>
      </dgm:t>
    </dgm:pt>
    <dgm:pt modelId="{4810A3DA-A8A5-4CCC-8654-DA2E87279073}" type="sibTrans" cxnId="{F615977B-78B8-4CC3-94C5-033563EF52C9}">
      <dgm:prSet/>
      <dgm:spPr/>
      <dgm:t>
        <a:bodyPr/>
        <a:lstStyle/>
        <a:p>
          <a:endParaRPr lang="en-US"/>
        </a:p>
      </dgm:t>
    </dgm:pt>
    <dgm:pt modelId="{458526BF-A1E4-4604-99CF-B6A95DC2E2B8}">
      <dgm:prSet custT="1"/>
      <dgm:spPr/>
      <dgm:t>
        <a:bodyPr/>
        <a:lstStyle/>
        <a:p>
          <a:pPr rtl="0"/>
          <a:r>
            <a:rPr lang="en-US" sz="4400" dirty="0" smtClean="0"/>
            <a:t>Java:</a:t>
          </a:r>
          <a:endParaRPr lang="en-US" sz="4400" dirty="0"/>
        </a:p>
      </dgm:t>
    </dgm:pt>
    <dgm:pt modelId="{D29FFF30-3359-4959-9F37-731D7C393A77}" type="sibTrans" cxnId="{FBBA8FA7-B131-468E-B856-4D0FAF88F315}">
      <dgm:prSet/>
      <dgm:spPr/>
      <dgm:t>
        <a:bodyPr/>
        <a:lstStyle/>
        <a:p>
          <a:endParaRPr lang="en-US"/>
        </a:p>
      </dgm:t>
    </dgm:pt>
    <dgm:pt modelId="{8CFFD775-BF21-4C88-9696-4D8638B208AD}" type="parTrans" cxnId="{FBBA8FA7-B131-468E-B856-4D0FAF88F315}">
      <dgm:prSet/>
      <dgm:spPr/>
      <dgm:t>
        <a:bodyPr/>
        <a:lstStyle/>
        <a:p>
          <a:endParaRPr lang="en-US"/>
        </a:p>
      </dgm:t>
    </dgm:pt>
    <dgm:pt modelId="{4AF8CCCC-B09A-4BA4-8D65-2376DF120CA0}">
      <dgm:prSet/>
      <dgm:spPr/>
      <dgm:t>
        <a:bodyPr/>
        <a:lstStyle/>
        <a:p>
          <a:pPr rtl="0"/>
          <a:r>
            <a:rPr lang="en-US" dirty="0" smtClean="0"/>
            <a:t>It is designed for simulation of concurrent processes. It is an extension of ALGOL 60.First </a:t>
          </a:r>
          <a:r>
            <a:rPr lang="en-US" dirty="0" err="1" smtClean="0"/>
            <a:t>oop</a:t>
          </a:r>
          <a:r>
            <a:rPr lang="en-US" dirty="0" smtClean="0"/>
            <a:t> language</a:t>
          </a:r>
          <a:endParaRPr lang="en-US" dirty="0"/>
        </a:p>
      </dgm:t>
    </dgm:pt>
    <dgm:pt modelId="{B5EACEED-88C1-4367-A3C5-5E42397BB542}" type="parTrans" cxnId="{60F8CDD9-7261-473B-92FE-DE6EA8B657D4}">
      <dgm:prSet/>
      <dgm:spPr/>
      <dgm:t>
        <a:bodyPr/>
        <a:lstStyle/>
        <a:p>
          <a:endParaRPr lang="en-US"/>
        </a:p>
      </dgm:t>
    </dgm:pt>
    <dgm:pt modelId="{D674F711-72E7-40A2-880B-A00952EA4496}" type="sibTrans" cxnId="{60F8CDD9-7261-473B-92FE-DE6EA8B657D4}">
      <dgm:prSet/>
      <dgm:spPr/>
      <dgm:t>
        <a:bodyPr/>
        <a:lstStyle/>
        <a:p>
          <a:endParaRPr lang="en-US"/>
        </a:p>
      </dgm:t>
    </dgm:pt>
    <dgm:pt modelId="{A6C78A26-750B-4E21-B4A8-3024F47C4ED8}">
      <dgm:prSet custT="1"/>
      <dgm:spPr/>
      <dgm:t>
        <a:bodyPr/>
        <a:lstStyle/>
        <a:p>
          <a:pPr rtl="0"/>
          <a:r>
            <a:rPr lang="en-US" sz="4400" dirty="0" err="1" smtClean="0"/>
            <a:t>Simula</a:t>
          </a:r>
          <a:r>
            <a:rPr lang="en-US" sz="4400" dirty="0" smtClean="0"/>
            <a:t> 67:</a:t>
          </a:r>
          <a:endParaRPr lang="en-US" sz="4400" dirty="0"/>
        </a:p>
      </dgm:t>
    </dgm:pt>
    <dgm:pt modelId="{05F2684F-27AC-41CA-AC2D-2EAFDBAC33A5}" type="sibTrans" cxnId="{FF46BB65-72E1-4841-A701-6F64745AAD55}">
      <dgm:prSet/>
      <dgm:spPr/>
      <dgm:t>
        <a:bodyPr/>
        <a:lstStyle/>
        <a:p>
          <a:endParaRPr lang="en-US"/>
        </a:p>
      </dgm:t>
    </dgm:pt>
    <dgm:pt modelId="{69CCD810-9514-4417-8832-98B41797C028}" type="parTrans" cxnId="{FF46BB65-72E1-4841-A701-6F64745AAD55}">
      <dgm:prSet/>
      <dgm:spPr/>
      <dgm:t>
        <a:bodyPr/>
        <a:lstStyle/>
        <a:p>
          <a:endParaRPr lang="en-US"/>
        </a:p>
      </dgm:t>
    </dgm:pt>
    <dgm:pt modelId="{60915ADC-6630-421F-BD46-088412F1D0ED}" type="pres">
      <dgm:prSet presAssocID="{D5EAD315-22D7-4347-B8C1-3DF9AAFAA9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9CC663-8A3E-49EE-BBE5-6A79EAF280C3}" type="pres">
      <dgm:prSet presAssocID="{B845C3B9-9E87-461E-91C5-984A24ADFF02}" presName="linNode" presStyleCnt="0"/>
      <dgm:spPr/>
      <dgm:t>
        <a:bodyPr/>
        <a:lstStyle/>
        <a:p>
          <a:endParaRPr lang="en-US"/>
        </a:p>
      </dgm:t>
    </dgm:pt>
    <dgm:pt modelId="{86D2D938-3840-4F49-BECA-2DEA0AB709C5}" type="pres">
      <dgm:prSet presAssocID="{B845C3B9-9E87-461E-91C5-984A24ADFF02}" presName="parentText" presStyleLbl="node1" presStyleIdx="0" presStyleCnt="3" custLinFactNeighborY="369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459FD-C856-4A90-B94F-DEA0830FAA11}" type="pres">
      <dgm:prSet presAssocID="{B845C3B9-9E87-461E-91C5-984A24ADFF0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8CB8E-B170-419F-B972-D0CC8002A0B3}" type="pres">
      <dgm:prSet presAssocID="{A5857E1B-3DF5-4C3C-8FD9-EC183033DEBD}" presName="sp" presStyleCnt="0"/>
      <dgm:spPr/>
      <dgm:t>
        <a:bodyPr/>
        <a:lstStyle/>
        <a:p>
          <a:endParaRPr lang="en-US"/>
        </a:p>
      </dgm:t>
    </dgm:pt>
    <dgm:pt modelId="{90EEED56-F531-4FC9-BF4A-182FDACFB6D5}" type="pres">
      <dgm:prSet presAssocID="{458526BF-A1E4-4604-99CF-B6A95DC2E2B8}" presName="linNode" presStyleCnt="0"/>
      <dgm:spPr/>
      <dgm:t>
        <a:bodyPr/>
        <a:lstStyle/>
        <a:p>
          <a:endParaRPr lang="en-US"/>
        </a:p>
      </dgm:t>
    </dgm:pt>
    <dgm:pt modelId="{AC0AA796-3541-4086-A7EF-6EB0B6BAAE46}" type="pres">
      <dgm:prSet presAssocID="{458526BF-A1E4-4604-99CF-B6A95DC2E2B8}" presName="parentText" presStyleLbl="node1" presStyleIdx="1" presStyleCnt="3" custLinFactNeighborY="250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93F29-D85E-426D-8026-31543B9806B6}" type="pres">
      <dgm:prSet presAssocID="{458526BF-A1E4-4604-99CF-B6A95DC2E2B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5BD64-BF04-438E-9533-7288FA3E3979}" type="pres">
      <dgm:prSet presAssocID="{D29FFF30-3359-4959-9F37-731D7C393A77}" presName="sp" presStyleCnt="0"/>
      <dgm:spPr/>
      <dgm:t>
        <a:bodyPr/>
        <a:lstStyle/>
        <a:p>
          <a:endParaRPr lang="en-US"/>
        </a:p>
      </dgm:t>
    </dgm:pt>
    <dgm:pt modelId="{AFE3BD11-5A17-4F5C-85A9-FFCE5A81E650}" type="pres">
      <dgm:prSet presAssocID="{A6C78A26-750B-4E21-B4A8-3024F47C4ED8}" presName="linNode" presStyleCnt="0"/>
      <dgm:spPr/>
      <dgm:t>
        <a:bodyPr/>
        <a:lstStyle/>
        <a:p>
          <a:endParaRPr lang="en-US"/>
        </a:p>
      </dgm:t>
    </dgm:pt>
    <dgm:pt modelId="{89A41E8F-A034-4BE2-8F6F-771EB278074A}" type="pres">
      <dgm:prSet presAssocID="{A6C78A26-750B-4E21-B4A8-3024F47C4ED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5DB5C-65D6-41D9-8718-E3EF463E3013}" type="pres">
      <dgm:prSet presAssocID="{A6C78A26-750B-4E21-B4A8-3024F47C4ED8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BA8FA7-B131-468E-B856-4D0FAF88F315}" srcId="{D5EAD315-22D7-4347-B8C1-3DF9AAFAA9DD}" destId="{458526BF-A1E4-4604-99CF-B6A95DC2E2B8}" srcOrd="1" destOrd="0" parTransId="{8CFFD775-BF21-4C88-9696-4D8638B208AD}" sibTransId="{D29FFF30-3359-4959-9F37-731D7C393A77}"/>
    <dgm:cxn modelId="{C35F5598-93FF-4C75-9821-C951DE05A107}" type="presOf" srcId="{5CB06630-2351-4E3A-81EF-92A78CB3ED73}" destId="{EE593F29-D85E-426D-8026-31543B9806B6}" srcOrd="0" destOrd="0" presId="urn:microsoft.com/office/officeart/2005/8/layout/vList5"/>
    <dgm:cxn modelId="{73265ADF-5D05-4DEE-B858-188AE5CF7C99}" type="presOf" srcId="{D5EAD315-22D7-4347-B8C1-3DF9AAFAA9DD}" destId="{60915ADC-6630-421F-BD46-088412F1D0ED}" srcOrd="0" destOrd="0" presId="urn:microsoft.com/office/officeart/2005/8/layout/vList5"/>
    <dgm:cxn modelId="{B3E26FB4-E14E-4B56-B7D9-537AA3595FCB}" type="presOf" srcId="{B845C3B9-9E87-461E-91C5-984A24ADFF02}" destId="{86D2D938-3840-4F49-BECA-2DEA0AB709C5}" srcOrd="0" destOrd="0" presId="urn:microsoft.com/office/officeart/2005/8/layout/vList5"/>
    <dgm:cxn modelId="{60F8CDD9-7261-473B-92FE-DE6EA8B657D4}" srcId="{A6C78A26-750B-4E21-B4A8-3024F47C4ED8}" destId="{4AF8CCCC-B09A-4BA4-8D65-2376DF120CA0}" srcOrd="0" destOrd="0" parTransId="{B5EACEED-88C1-4367-A3C5-5E42397BB542}" sibTransId="{D674F711-72E7-40A2-880B-A00952EA4496}"/>
    <dgm:cxn modelId="{FF46BB65-72E1-4841-A701-6F64745AAD55}" srcId="{D5EAD315-22D7-4347-B8C1-3DF9AAFAA9DD}" destId="{A6C78A26-750B-4E21-B4A8-3024F47C4ED8}" srcOrd="2" destOrd="0" parTransId="{69CCD810-9514-4417-8832-98B41797C028}" sibTransId="{05F2684F-27AC-41CA-AC2D-2EAFDBAC33A5}"/>
    <dgm:cxn modelId="{A0E6F26E-428E-44FC-A384-EFD5BB31BCC5}" type="presOf" srcId="{A6C78A26-750B-4E21-B4A8-3024F47C4ED8}" destId="{89A41E8F-A034-4BE2-8F6F-771EB278074A}" srcOrd="0" destOrd="0" presId="urn:microsoft.com/office/officeart/2005/8/layout/vList5"/>
    <dgm:cxn modelId="{AEE7BFDB-2254-49D0-A3CD-B1B9E8D786DE}" type="presOf" srcId="{4AF8CCCC-B09A-4BA4-8D65-2376DF120CA0}" destId="{6BB5DB5C-65D6-41D9-8718-E3EF463E3013}" srcOrd="0" destOrd="0" presId="urn:microsoft.com/office/officeart/2005/8/layout/vList5"/>
    <dgm:cxn modelId="{F615977B-78B8-4CC3-94C5-033563EF52C9}" srcId="{458526BF-A1E4-4604-99CF-B6A95DC2E2B8}" destId="{5CB06630-2351-4E3A-81EF-92A78CB3ED73}" srcOrd="0" destOrd="0" parTransId="{00F450DB-F19D-4AE9-ADD5-9D893EBC6302}" sibTransId="{4810A3DA-A8A5-4CCC-8654-DA2E87279073}"/>
    <dgm:cxn modelId="{C7101B09-F36A-421E-BB51-B0988156148E}" type="presOf" srcId="{458526BF-A1E4-4604-99CF-B6A95DC2E2B8}" destId="{AC0AA796-3541-4086-A7EF-6EB0B6BAAE46}" srcOrd="0" destOrd="0" presId="urn:microsoft.com/office/officeart/2005/8/layout/vList5"/>
    <dgm:cxn modelId="{D6368380-EA44-44E5-A89A-F2CCEB5AEBD8}" srcId="{D5EAD315-22D7-4347-B8C1-3DF9AAFAA9DD}" destId="{B845C3B9-9E87-461E-91C5-984A24ADFF02}" srcOrd="0" destOrd="0" parTransId="{B01A9611-A9B4-4342-BDBC-8C011D6E28EB}" sibTransId="{A5857E1B-3DF5-4C3C-8FD9-EC183033DEBD}"/>
    <dgm:cxn modelId="{11DF7D9B-0B7F-4AE8-95A3-770FABD17E7E}" type="presOf" srcId="{1E5007F4-8474-4168-932C-7559C1EC9798}" destId="{C34459FD-C856-4A90-B94F-DEA0830FAA11}" srcOrd="0" destOrd="0" presId="urn:microsoft.com/office/officeart/2005/8/layout/vList5"/>
    <dgm:cxn modelId="{260A7B78-42B7-4013-B104-420C5ADE953A}" srcId="{B845C3B9-9E87-461E-91C5-984A24ADFF02}" destId="{1E5007F4-8474-4168-932C-7559C1EC9798}" srcOrd="0" destOrd="0" parTransId="{5874AD88-DACF-4DAC-8F18-90054BC596FB}" sibTransId="{732A483A-AF67-4971-A6CB-600040BD60B5}"/>
    <dgm:cxn modelId="{9A7C40D3-834E-4F5F-8F44-AF2E8CA986F9}" type="presParOf" srcId="{60915ADC-6630-421F-BD46-088412F1D0ED}" destId="{119CC663-8A3E-49EE-BBE5-6A79EAF280C3}" srcOrd="0" destOrd="0" presId="urn:microsoft.com/office/officeart/2005/8/layout/vList5"/>
    <dgm:cxn modelId="{39B64285-FC4C-4FE6-B44C-6E2519410D99}" type="presParOf" srcId="{119CC663-8A3E-49EE-BBE5-6A79EAF280C3}" destId="{86D2D938-3840-4F49-BECA-2DEA0AB709C5}" srcOrd="0" destOrd="0" presId="urn:microsoft.com/office/officeart/2005/8/layout/vList5"/>
    <dgm:cxn modelId="{3F327799-7033-4751-820E-0E3B35844495}" type="presParOf" srcId="{119CC663-8A3E-49EE-BBE5-6A79EAF280C3}" destId="{C34459FD-C856-4A90-B94F-DEA0830FAA11}" srcOrd="1" destOrd="0" presId="urn:microsoft.com/office/officeart/2005/8/layout/vList5"/>
    <dgm:cxn modelId="{773777A3-49A4-47B7-BE78-38C48C611C4D}" type="presParOf" srcId="{60915ADC-6630-421F-BD46-088412F1D0ED}" destId="{47B8CB8E-B170-419F-B972-D0CC8002A0B3}" srcOrd="1" destOrd="0" presId="urn:microsoft.com/office/officeart/2005/8/layout/vList5"/>
    <dgm:cxn modelId="{60B2B11F-8706-4E96-80B4-A3173F3B5004}" type="presParOf" srcId="{60915ADC-6630-421F-BD46-088412F1D0ED}" destId="{90EEED56-F531-4FC9-BF4A-182FDACFB6D5}" srcOrd="2" destOrd="0" presId="urn:microsoft.com/office/officeart/2005/8/layout/vList5"/>
    <dgm:cxn modelId="{99B10294-A5A1-4135-92BC-96044B7134E4}" type="presParOf" srcId="{90EEED56-F531-4FC9-BF4A-182FDACFB6D5}" destId="{AC0AA796-3541-4086-A7EF-6EB0B6BAAE46}" srcOrd="0" destOrd="0" presId="urn:microsoft.com/office/officeart/2005/8/layout/vList5"/>
    <dgm:cxn modelId="{73FBF373-CB8A-4B89-9BFD-FFEAA2AFD6FD}" type="presParOf" srcId="{90EEED56-F531-4FC9-BF4A-182FDACFB6D5}" destId="{EE593F29-D85E-426D-8026-31543B9806B6}" srcOrd="1" destOrd="0" presId="urn:microsoft.com/office/officeart/2005/8/layout/vList5"/>
    <dgm:cxn modelId="{6FB7651F-90F6-4586-9DD8-A587AC24CDB4}" type="presParOf" srcId="{60915ADC-6630-421F-BD46-088412F1D0ED}" destId="{E0D5BD64-BF04-438E-9533-7288FA3E3979}" srcOrd="3" destOrd="0" presId="urn:microsoft.com/office/officeart/2005/8/layout/vList5"/>
    <dgm:cxn modelId="{908FC8A5-8E43-45E6-BE3D-A3D999267CA0}" type="presParOf" srcId="{60915ADC-6630-421F-BD46-088412F1D0ED}" destId="{AFE3BD11-5A17-4F5C-85A9-FFCE5A81E650}" srcOrd="4" destOrd="0" presId="urn:microsoft.com/office/officeart/2005/8/layout/vList5"/>
    <dgm:cxn modelId="{443AF49F-E344-416D-AF39-F006FCF016B4}" type="presParOf" srcId="{AFE3BD11-5A17-4F5C-85A9-FFCE5A81E650}" destId="{89A41E8F-A034-4BE2-8F6F-771EB278074A}" srcOrd="0" destOrd="0" presId="urn:microsoft.com/office/officeart/2005/8/layout/vList5"/>
    <dgm:cxn modelId="{A357DD2F-943E-4FFC-AC79-2B7820D817AC}" type="presParOf" srcId="{AFE3BD11-5A17-4F5C-85A9-FFCE5A81E650}" destId="{6BB5DB5C-65D6-41D9-8718-E3EF463E30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A67688-923E-49E9-8927-162FF22B0444}" type="doc">
      <dgm:prSet loTypeId="urn:microsoft.com/office/officeart/2005/8/layout/vList5" loCatId="list" qsTypeId="urn:microsoft.com/office/officeart/2009/2/quickstyle/3d8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C7A659-57ED-4C7B-85D3-10BA4A009C8D}">
      <dgm:prSet/>
      <dgm:spPr/>
      <dgm:t>
        <a:bodyPr/>
        <a:lstStyle/>
        <a:p>
          <a:pPr rtl="0"/>
          <a:r>
            <a:rPr lang="en-US" dirty="0" smtClean="0"/>
            <a:t>Abstraction</a:t>
          </a:r>
          <a:endParaRPr lang="en-US" dirty="0"/>
        </a:p>
      </dgm:t>
    </dgm:pt>
    <dgm:pt modelId="{EBAA9851-2A4E-470B-B090-24FBC0D251BF}" type="parTrans" cxnId="{AB22AD13-8C28-42D2-90D7-31C3FEBA245D}">
      <dgm:prSet/>
      <dgm:spPr/>
      <dgm:t>
        <a:bodyPr/>
        <a:lstStyle/>
        <a:p>
          <a:endParaRPr lang="en-US"/>
        </a:p>
      </dgm:t>
    </dgm:pt>
    <dgm:pt modelId="{9DDF8757-048D-4716-BE17-8B387FABB8A7}" type="sibTrans" cxnId="{AB22AD13-8C28-42D2-90D7-31C3FEBA245D}">
      <dgm:prSet/>
      <dgm:spPr/>
      <dgm:t>
        <a:bodyPr/>
        <a:lstStyle/>
        <a:p>
          <a:endParaRPr lang="en-US"/>
        </a:p>
      </dgm:t>
    </dgm:pt>
    <dgm:pt modelId="{564BD5A4-04F4-4F61-AC12-63AC3DCDF7E7}">
      <dgm:prSet/>
      <dgm:spPr/>
      <dgm:t>
        <a:bodyPr/>
        <a:lstStyle/>
        <a:p>
          <a:pPr rtl="0"/>
          <a:r>
            <a:rPr lang="en-US" dirty="0" smtClean="0"/>
            <a:t>Encapsulation</a:t>
          </a:r>
          <a:endParaRPr lang="en-US" dirty="0"/>
        </a:p>
      </dgm:t>
    </dgm:pt>
    <dgm:pt modelId="{E7FD1FF5-3B80-418A-A0CD-7786AC1F9411}" type="parTrans" cxnId="{8EE9A6EC-94F7-4B4E-9137-778B434CAA07}">
      <dgm:prSet/>
      <dgm:spPr/>
      <dgm:t>
        <a:bodyPr/>
        <a:lstStyle/>
        <a:p>
          <a:endParaRPr lang="en-US"/>
        </a:p>
      </dgm:t>
    </dgm:pt>
    <dgm:pt modelId="{929C142B-8711-4F62-AEBC-0B0D1A937EE3}" type="sibTrans" cxnId="{8EE9A6EC-94F7-4B4E-9137-778B434CAA07}">
      <dgm:prSet/>
      <dgm:spPr/>
      <dgm:t>
        <a:bodyPr/>
        <a:lstStyle/>
        <a:p>
          <a:endParaRPr lang="en-US"/>
        </a:p>
      </dgm:t>
    </dgm:pt>
    <dgm:pt modelId="{41487138-EA11-4E9C-8B01-713A14FF813D}">
      <dgm:prSet/>
      <dgm:spPr/>
      <dgm:t>
        <a:bodyPr/>
        <a:lstStyle/>
        <a:p>
          <a:pPr rtl="0"/>
          <a:r>
            <a:rPr lang="en-US" dirty="0" smtClean="0"/>
            <a:t>Polymorphism</a:t>
          </a:r>
          <a:endParaRPr lang="en-US" dirty="0"/>
        </a:p>
      </dgm:t>
    </dgm:pt>
    <dgm:pt modelId="{15FCDEBE-2EE2-4F0A-8DFC-C6FA1E892ACD}" type="parTrans" cxnId="{455DED3F-43C6-427B-816D-5B9848616436}">
      <dgm:prSet/>
      <dgm:spPr/>
      <dgm:t>
        <a:bodyPr/>
        <a:lstStyle/>
        <a:p>
          <a:endParaRPr lang="en-US"/>
        </a:p>
      </dgm:t>
    </dgm:pt>
    <dgm:pt modelId="{85D80DCD-A32E-41E1-9EC9-4697F1529711}" type="sibTrans" cxnId="{455DED3F-43C6-427B-816D-5B9848616436}">
      <dgm:prSet/>
      <dgm:spPr/>
      <dgm:t>
        <a:bodyPr/>
        <a:lstStyle/>
        <a:p>
          <a:endParaRPr lang="en-US"/>
        </a:p>
      </dgm:t>
    </dgm:pt>
    <dgm:pt modelId="{14FF2462-4692-41FF-8373-BE135792A4E5}">
      <dgm:prSet/>
      <dgm:spPr/>
      <dgm:t>
        <a:bodyPr/>
        <a:lstStyle/>
        <a:p>
          <a:pPr rtl="0"/>
          <a:r>
            <a:rPr lang="en-US" dirty="0" smtClean="0"/>
            <a:t>Inheritance</a:t>
          </a:r>
          <a:endParaRPr lang="en-US" dirty="0"/>
        </a:p>
      </dgm:t>
    </dgm:pt>
    <dgm:pt modelId="{C2BD2D41-478E-4A12-B81C-4AAA37ED65A0}" type="parTrans" cxnId="{8A214A8A-053C-4C36-86C8-1B79072325C5}">
      <dgm:prSet/>
      <dgm:spPr/>
      <dgm:t>
        <a:bodyPr/>
        <a:lstStyle/>
        <a:p>
          <a:endParaRPr lang="en-US"/>
        </a:p>
      </dgm:t>
    </dgm:pt>
    <dgm:pt modelId="{49F84CE2-6D81-4E35-BE07-4A6FC1177197}" type="sibTrans" cxnId="{8A214A8A-053C-4C36-86C8-1B79072325C5}">
      <dgm:prSet/>
      <dgm:spPr/>
      <dgm:t>
        <a:bodyPr/>
        <a:lstStyle/>
        <a:p>
          <a:endParaRPr lang="en-US"/>
        </a:p>
      </dgm:t>
    </dgm:pt>
    <dgm:pt modelId="{46312A5C-13D4-4136-BE95-800D2DEEA451}" type="pres">
      <dgm:prSet presAssocID="{81A67688-923E-49E9-8927-162FF22B044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06D70D-DBDD-4F52-B9C0-7FD399BB05D9}" type="pres">
      <dgm:prSet presAssocID="{F5C7A659-57ED-4C7B-85D3-10BA4A009C8D}" presName="linNode" presStyleCnt="0"/>
      <dgm:spPr/>
      <dgm:t>
        <a:bodyPr/>
        <a:lstStyle/>
        <a:p>
          <a:endParaRPr lang="en-US"/>
        </a:p>
      </dgm:t>
    </dgm:pt>
    <dgm:pt modelId="{1167862B-3F61-4C6A-9799-A902EF578024}" type="pres">
      <dgm:prSet presAssocID="{F5C7A659-57ED-4C7B-85D3-10BA4A009C8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D6A9F-6EC2-4507-823A-855586D19131}" type="pres">
      <dgm:prSet presAssocID="{9DDF8757-048D-4716-BE17-8B387FABB8A7}" presName="sp" presStyleCnt="0"/>
      <dgm:spPr/>
      <dgm:t>
        <a:bodyPr/>
        <a:lstStyle/>
        <a:p>
          <a:endParaRPr lang="en-US"/>
        </a:p>
      </dgm:t>
    </dgm:pt>
    <dgm:pt modelId="{8AC71A38-07AC-4F50-B093-3AD348E2331B}" type="pres">
      <dgm:prSet presAssocID="{564BD5A4-04F4-4F61-AC12-63AC3DCDF7E7}" presName="linNode" presStyleCnt="0"/>
      <dgm:spPr/>
      <dgm:t>
        <a:bodyPr/>
        <a:lstStyle/>
        <a:p>
          <a:endParaRPr lang="en-US"/>
        </a:p>
      </dgm:t>
    </dgm:pt>
    <dgm:pt modelId="{7C39BBB1-A5D0-4FE4-AC4E-5C30AF4BFC91}" type="pres">
      <dgm:prSet presAssocID="{564BD5A4-04F4-4F61-AC12-63AC3DCDF7E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75DB9-F1EC-49C4-83E7-6671B459AE71}" type="pres">
      <dgm:prSet presAssocID="{929C142B-8711-4F62-AEBC-0B0D1A937EE3}" presName="sp" presStyleCnt="0"/>
      <dgm:spPr/>
      <dgm:t>
        <a:bodyPr/>
        <a:lstStyle/>
        <a:p>
          <a:endParaRPr lang="en-US"/>
        </a:p>
      </dgm:t>
    </dgm:pt>
    <dgm:pt modelId="{7FA990DE-40D6-4427-AAEA-159CB6C99822}" type="pres">
      <dgm:prSet presAssocID="{41487138-EA11-4E9C-8B01-713A14FF813D}" presName="linNode" presStyleCnt="0"/>
      <dgm:spPr/>
      <dgm:t>
        <a:bodyPr/>
        <a:lstStyle/>
        <a:p>
          <a:endParaRPr lang="en-US"/>
        </a:p>
      </dgm:t>
    </dgm:pt>
    <dgm:pt modelId="{181D531B-5456-4FF8-A1AD-4CB5201AF961}" type="pres">
      <dgm:prSet presAssocID="{41487138-EA11-4E9C-8B01-713A14FF813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625FF3-0C47-4553-BAA7-3277C390733B}" type="pres">
      <dgm:prSet presAssocID="{85D80DCD-A32E-41E1-9EC9-4697F1529711}" presName="sp" presStyleCnt="0"/>
      <dgm:spPr/>
      <dgm:t>
        <a:bodyPr/>
        <a:lstStyle/>
        <a:p>
          <a:endParaRPr lang="en-US"/>
        </a:p>
      </dgm:t>
    </dgm:pt>
    <dgm:pt modelId="{A9A701ED-19B2-4BBA-8DC0-B9E99EC66433}" type="pres">
      <dgm:prSet presAssocID="{14FF2462-4692-41FF-8373-BE135792A4E5}" presName="linNode" presStyleCnt="0"/>
      <dgm:spPr/>
      <dgm:t>
        <a:bodyPr/>
        <a:lstStyle/>
        <a:p>
          <a:endParaRPr lang="en-US"/>
        </a:p>
      </dgm:t>
    </dgm:pt>
    <dgm:pt modelId="{67CAFE18-BC97-48F1-9931-BBB21F5D05F4}" type="pres">
      <dgm:prSet presAssocID="{14FF2462-4692-41FF-8373-BE135792A4E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5DED3F-43C6-427B-816D-5B9848616436}" srcId="{81A67688-923E-49E9-8927-162FF22B0444}" destId="{41487138-EA11-4E9C-8B01-713A14FF813D}" srcOrd="2" destOrd="0" parTransId="{15FCDEBE-2EE2-4F0A-8DFC-C6FA1E892ACD}" sibTransId="{85D80DCD-A32E-41E1-9EC9-4697F1529711}"/>
    <dgm:cxn modelId="{ACE78DC8-F6BA-4D9C-A763-FFD9D2A67FE6}" type="presOf" srcId="{F5C7A659-57ED-4C7B-85D3-10BA4A009C8D}" destId="{1167862B-3F61-4C6A-9799-A902EF578024}" srcOrd="0" destOrd="0" presId="urn:microsoft.com/office/officeart/2005/8/layout/vList5"/>
    <dgm:cxn modelId="{8EE9A6EC-94F7-4B4E-9137-778B434CAA07}" srcId="{81A67688-923E-49E9-8927-162FF22B0444}" destId="{564BD5A4-04F4-4F61-AC12-63AC3DCDF7E7}" srcOrd="1" destOrd="0" parTransId="{E7FD1FF5-3B80-418A-A0CD-7786AC1F9411}" sibTransId="{929C142B-8711-4F62-AEBC-0B0D1A937EE3}"/>
    <dgm:cxn modelId="{D3D32474-F89B-41B5-A88F-438421361EB3}" type="presOf" srcId="{41487138-EA11-4E9C-8B01-713A14FF813D}" destId="{181D531B-5456-4FF8-A1AD-4CB5201AF961}" srcOrd="0" destOrd="0" presId="urn:microsoft.com/office/officeart/2005/8/layout/vList5"/>
    <dgm:cxn modelId="{8A214A8A-053C-4C36-86C8-1B79072325C5}" srcId="{81A67688-923E-49E9-8927-162FF22B0444}" destId="{14FF2462-4692-41FF-8373-BE135792A4E5}" srcOrd="3" destOrd="0" parTransId="{C2BD2D41-478E-4A12-B81C-4AAA37ED65A0}" sibTransId="{49F84CE2-6D81-4E35-BE07-4A6FC1177197}"/>
    <dgm:cxn modelId="{9A51E072-66B1-478B-843F-B29B774503B9}" type="presOf" srcId="{14FF2462-4692-41FF-8373-BE135792A4E5}" destId="{67CAFE18-BC97-48F1-9931-BBB21F5D05F4}" srcOrd="0" destOrd="0" presId="urn:microsoft.com/office/officeart/2005/8/layout/vList5"/>
    <dgm:cxn modelId="{4567142B-49CD-4CD4-A824-F8D398335BF2}" type="presOf" srcId="{564BD5A4-04F4-4F61-AC12-63AC3DCDF7E7}" destId="{7C39BBB1-A5D0-4FE4-AC4E-5C30AF4BFC91}" srcOrd="0" destOrd="0" presId="urn:microsoft.com/office/officeart/2005/8/layout/vList5"/>
    <dgm:cxn modelId="{AB22AD13-8C28-42D2-90D7-31C3FEBA245D}" srcId="{81A67688-923E-49E9-8927-162FF22B0444}" destId="{F5C7A659-57ED-4C7B-85D3-10BA4A009C8D}" srcOrd="0" destOrd="0" parTransId="{EBAA9851-2A4E-470B-B090-24FBC0D251BF}" sibTransId="{9DDF8757-048D-4716-BE17-8B387FABB8A7}"/>
    <dgm:cxn modelId="{3A1E9D85-FF44-44B3-86A5-12A9988C9030}" type="presOf" srcId="{81A67688-923E-49E9-8927-162FF22B0444}" destId="{46312A5C-13D4-4136-BE95-800D2DEEA451}" srcOrd="0" destOrd="0" presId="urn:microsoft.com/office/officeart/2005/8/layout/vList5"/>
    <dgm:cxn modelId="{A81426A8-F96E-40BC-8AA4-0B00C2E613CD}" type="presParOf" srcId="{46312A5C-13D4-4136-BE95-800D2DEEA451}" destId="{0106D70D-DBDD-4F52-B9C0-7FD399BB05D9}" srcOrd="0" destOrd="0" presId="urn:microsoft.com/office/officeart/2005/8/layout/vList5"/>
    <dgm:cxn modelId="{FDC51D28-AC1F-4879-B597-10876A7FBAB7}" type="presParOf" srcId="{0106D70D-DBDD-4F52-B9C0-7FD399BB05D9}" destId="{1167862B-3F61-4C6A-9799-A902EF578024}" srcOrd="0" destOrd="0" presId="urn:microsoft.com/office/officeart/2005/8/layout/vList5"/>
    <dgm:cxn modelId="{3F84253F-1813-49B1-8AA7-CC4543AA6B7E}" type="presParOf" srcId="{46312A5C-13D4-4136-BE95-800D2DEEA451}" destId="{359D6A9F-6EC2-4507-823A-855586D19131}" srcOrd="1" destOrd="0" presId="urn:microsoft.com/office/officeart/2005/8/layout/vList5"/>
    <dgm:cxn modelId="{605729E5-7EAA-4C3E-825A-71FFB962154A}" type="presParOf" srcId="{46312A5C-13D4-4136-BE95-800D2DEEA451}" destId="{8AC71A38-07AC-4F50-B093-3AD348E2331B}" srcOrd="2" destOrd="0" presId="urn:microsoft.com/office/officeart/2005/8/layout/vList5"/>
    <dgm:cxn modelId="{A2130937-6CD2-4E0A-AC18-20E4032EEFE1}" type="presParOf" srcId="{8AC71A38-07AC-4F50-B093-3AD348E2331B}" destId="{7C39BBB1-A5D0-4FE4-AC4E-5C30AF4BFC91}" srcOrd="0" destOrd="0" presId="urn:microsoft.com/office/officeart/2005/8/layout/vList5"/>
    <dgm:cxn modelId="{6DB9DC2E-757B-48AB-8E4D-FF44EA841404}" type="presParOf" srcId="{46312A5C-13D4-4136-BE95-800D2DEEA451}" destId="{E8E75DB9-F1EC-49C4-83E7-6671B459AE71}" srcOrd="3" destOrd="0" presId="urn:microsoft.com/office/officeart/2005/8/layout/vList5"/>
    <dgm:cxn modelId="{2D61D340-B4E6-4C68-B33D-5FCD449703BE}" type="presParOf" srcId="{46312A5C-13D4-4136-BE95-800D2DEEA451}" destId="{7FA990DE-40D6-4427-AAEA-159CB6C99822}" srcOrd="4" destOrd="0" presId="urn:microsoft.com/office/officeart/2005/8/layout/vList5"/>
    <dgm:cxn modelId="{6800C185-AE88-4924-AF95-73EC0534ABA7}" type="presParOf" srcId="{7FA990DE-40D6-4427-AAEA-159CB6C99822}" destId="{181D531B-5456-4FF8-A1AD-4CB5201AF961}" srcOrd="0" destOrd="0" presId="urn:microsoft.com/office/officeart/2005/8/layout/vList5"/>
    <dgm:cxn modelId="{75687CD7-9F31-4090-8110-9A798F5DE81B}" type="presParOf" srcId="{46312A5C-13D4-4136-BE95-800D2DEEA451}" destId="{ED625FF3-0C47-4553-BAA7-3277C390733B}" srcOrd="5" destOrd="0" presId="urn:microsoft.com/office/officeart/2005/8/layout/vList5"/>
    <dgm:cxn modelId="{D1B83393-60B8-4886-B8B0-4671DA2D8774}" type="presParOf" srcId="{46312A5C-13D4-4136-BE95-800D2DEEA451}" destId="{A9A701ED-19B2-4BBA-8DC0-B9E99EC66433}" srcOrd="6" destOrd="0" presId="urn:microsoft.com/office/officeart/2005/8/layout/vList5"/>
    <dgm:cxn modelId="{E79D97A2-D94B-495F-9108-EB310746AD60}" type="presParOf" srcId="{A9A701ED-19B2-4BBA-8DC0-B9E99EC66433}" destId="{67CAFE18-BC97-48F1-9931-BBB21F5D05F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F59CE-06D2-406E-B477-F4105BA0311C}">
      <dsp:nvSpPr>
        <dsp:cNvPr id="0" name=""/>
        <dsp:cNvSpPr/>
      </dsp:nvSpPr>
      <dsp:spPr>
        <a:xfrm rot="5400000">
          <a:off x="4885008" y="-1741879"/>
          <a:ext cx="142223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Fortran was the first effectively implemented high-level language</a:t>
          </a:r>
          <a:endParaRPr lang="en-US" sz="2300" kern="1200" dirty="0"/>
        </a:p>
      </dsp:txBody>
      <dsp:txXfrm rot="-5400000">
        <a:off x="2962655" y="249902"/>
        <a:ext cx="5197516" cy="1283382"/>
      </dsp:txXfrm>
    </dsp:sp>
    <dsp:sp modelId="{46113626-2324-41F1-9CC8-DC14E6D43390}">
      <dsp:nvSpPr>
        <dsp:cNvPr id="0" name=""/>
        <dsp:cNvSpPr/>
      </dsp:nvSpPr>
      <dsp:spPr>
        <a:xfrm>
          <a:off x="0" y="2693"/>
          <a:ext cx="2962656" cy="17777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Fortran:</a:t>
          </a:r>
          <a:endParaRPr lang="en-US" sz="3600" b="0" kern="1200" dirty="0"/>
        </a:p>
      </dsp:txBody>
      <dsp:txXfrm>
        <a:off x="86785" y="89478"/>
        <a:ext cx="2789086" cy="1604228"/>
      </dsp:txXfrm>
    </dsp:sp>
    <dsp:sp modelId="{33469BEF-CCE3-45FB-ACCE-775F7FF2CCF7}">
      <dsp:nvSpPr>
        <dsp:cNvPr id="0" name=""/>
        <dsp:cNvSpPr/>
      </dsp:nvSpPr>
      <dsp:spPr>
        <a:xfrm rot="5400000">
          <a:off x="4885008" y="124809"/>
          <a:ext cx="142223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It was the first to have block structure, recursion, and a </a:t>
          </a:r>
          <a:r>
            <a:rPr lang="en-US" sz="2300" i="1" kern="1200" dirty="0" smtClean="0"/>
            <a:t>formal definition</a:t>
          </a:r>
          <a:endParaRPr lang="en-US" sz="2300" kern="1200" dirty="0"/>
        </a:p>
      </dsp:txBody>
      <dsp:txXfrm rot="-5400000">
        <a:off x="2962655" y="2116590"/>
        <a:ext cx="5197516" cy="1283382"/>
      </dsp:txXfrm>
    </dsp:sp>
    <dsp:sp modelId="{3A541784-0627-44E5-9573-133C41ADA4A6}">
      <dsp:nvSpPr>
        <dsp:cNvPr id="0" name=""/>
        <dsp:cNvSpPr/>
      </dsp:nvSpPr>
      <dsp:spPr>
        <a:xfrm>
          <a:off x="0" y="1828795"/>
          <a:ext cx="2962656" cy="17777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err="1" smtClean="0"/>
            <a:t>Algol</a:t>
          </a:r>
          <a:r>
            <a:rPr lang="en-US" sz="3600" b="0" kern="1200" dirty="0" smtClean="0"/>
            <a:t> 60:</a:t>
          </a:r>
          <a:endParaRPr lang="en-US" sz="3600" b="0" kern="1200" dirty="0"/>
        </a:p>
      </dsp:txBody>
      <dsp:txXfrm>
        <a:off x="86785" y="1915580"/>
        <a:ext cx="2789086" cy="1604228"/>
      </dsp:txXfrm>
    </dsp:sp>
    <dsp:sp modelId="{1B5F5EC0-422F-4D7E-AF39-22E8AE1BCF4D}">
      <dsp:nvSpPr>
        <dsp:cNvPr id="0" name=""/>
        <dsp:cNvSpPr/>
      </dsp:nvSpPr>
      <dsp:spPr>
        <a:xfrm rot="5400000">
          <a:off x="4885008" y="1991498"/>
          <a:ext cx="142223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Elaborate data structures, record type introduced for the first time.</a:t>
          </a:r>
          <a:br>
            <a:rPr lang="en-US" sz="2300" kern="1200" dirty="0" smtClean="0"/>
          </a:br>
          <a:endParaRPr lang="en-US" sz="2300" kern="1200" dirty="0"/>
        </a:p>
      </dsp:txBody>
      <dsp:txXfrm rot="-5400000">
        <a:off x="2962655" y="3983279"/>
        <a:ext cx="5197516" cy="1283382"/>
      </dsp:txXfrm>
    </dsp:sp>
    <dsp:sp modelId="{DD82A82B-B4B4-402F-BF97-345DB950C7A0}">
      <dsp:nvSpPr>
        <dsp:cNvPr id="0" name=""/>
        <dsp:cNvSpPr/>
      </dsp:nvSpPr>
      <dsp:spPr>
        <a:xfrm>
          <a:off x="0" y="3738764"/>
          <a:ext cx="2962656" cy="17777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Cobol:</a:t>
          </a:r>
          <a:endParaRPr lang="en-US" sz="3600" b="0" kern="1200" dirty="0"/>
        </a:p>
      </dsp:txBody>
      <dsp:txXfrm>
        <a:off x="86785" y="3825549"/>
        <a:ext cx="2789086" cy="1604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BDDB1-221B-41C3-8310-E18168FCF9D9}">
      <dsp:nvSpPr>
        <dsp:cNvPr id="0" name=""/>
        <dsp:cNvSpPr/>
      </dsp:nvSpPr>
      <dsp:spPr>
        <a:xfrm rot="5400000">
          <a:off x="4803353" y="-1639500"/>
          <a:ext cx="15855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b="0" i="0" kern="1200" dirty="0" smtClean="0"/>
            <a:t>In 1964</a:t>
          </a:r>
          <a:r>
            <a:rPr lang="en-IN" sz="1900" b="0" i="0" u="none" kern="1200" dirty="0" smtClean="0"/>
            <a:t>,John G. </a:t>
          </a:r>
          <a:r>
            <a:rPr lang="en-IN" sz="1900" b="0" i="0" u="none" kern="1200" dirty="0" err="1" smtClean="0"/>
            <a:t>Kemeny</a:t>
          </a:r>
          <a:r>
            <a:rPr lang="en-IN" sz="1900" b="0" i="0" kern="1200" dirty="0" smtClean="0"/>
            <a:t> and Thomas E. Kurtz designed the original BASIC language at Dartmouth College in New Hampshire. </a:t>
          </a:r>
          <a:endParaRPr lang="en-US" sz="1900" kern="1200" dirty="0"/>
        </a:p>
      </dsp:txBody>
      <dsp:txXfrm rot="-5400000">
        <a:off x="2962655" y="278598"/>
        <a:ext cx="5189544" cy="1430748"/>
      </dsp:txXfrm>
    </dsp:sp>
    <dsp:sp modelId="{3CFC820F-DCFB-45FD-BD84-4FC867466BBF}">
      <dsp:nvSpPr>
        <dsp:cNvPr id="0" name=""/>
        <dsp:cNvSpPr/>
      </dsp:nvSpPr>
      <dsp:spPr>
        <a:xfrm>
          <a:off x="0" y="0"/>
          <a:ext cx="2962656" cy="19819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Basic:</a:t>
          </a:r>
          <a:endParaRPr lang="en-US" sz="4000" kern="1200" dirty="0"/>
        </a:p>
      </dsp:txBody>
      <dsp:txXfrm>
        <a:off x="96750" y="96750"/>
        <a:ext cx="2769156" cy="1788436"/>
      </dsp:txXfrm>
    </dsp:sp>
    <dsp:sp modelId="{0DDF1C65-A01A-4086-A2BF-9912871148C3}">
      <dsp:nvSpPr>
        <dsp:cNvPr id="0" name=""/>
        <dsp:cNvSpPr/>
      </dsp:nvSpPr>
      <dsp:spPr>
        <a:xfrm rot="5400000">
          <a:off x="4803353" y="441531"/>
          <a:ext cx="15855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 </a:t>
          </a:r>
          <a:r>
            <a:rPr lang="en-US" sz="1900" i="1" kern="1200" dirty="0" smtClean="0"/>
            <a:t>great</a:t>
          </a:r>
          <a:r>
            <a:rPr lang="en-US" sz="1900" kern="1200" dirty="0" smtClean="0"/>
            <a:t> language for teaching structured programming. It was </a:t>
          </a:r>
          <a:r>
            <a:rPr lang="en-IN" sz="1900" b="0" i="0" kern="1200" dirty="0" smtClean="0"/>
            <a:t>designed in 1968–69 and published in 1970 by </a:t>
          </a:r>
          <a:r>
            <a:rPr lang="en-IN" sz="1900" b="0" i="0" kern="1200" dirty="0" err="1" smtClean="0"/>
            <a:t>Niklaus</a:t>
          </a:r>
          <a:r>
            <a:rPr lang="en-IN" sz="1900" b="0" i="0" kern="1200" dirty="0" smtClean="0"/>
            <a:t> Wirth</a:t>
          </a:r>
          <a:endParaRPr lang="en-US" sz="1900" kern="1200" dirty="0"/>
        </a:p>
      </dsp:txBody>
      <dsp:txXfrm rot="-5400000">
        <a:off x="2962655" y="2359629"/>
        <a:ext cx="5189544" cy="1430748"/>
      </dsp:txXfrm>
    </dsp:sp>
    <dsp:sp modelId="{29C5E513-693D-4FC2-9901-9CAB1FBA809C}">
      <dsp:nvSpPr>
        <dsp:cNvPr id="0" name=""/>
        <dsp:cNvSpPr/>
      </dsp:nvSpPr>
      <dsp:spPr>
        <a:xfrm>
          <a:off x="0" y="2084016"/>
          <a:ext cx="2962656" cy="19819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Pascal:</a:t>
          </a:r>
          <a:endParaRPr lang="en-US" sz="4000" kern="1200" dirty="0"/>
        </a:p>
      </dsp:txBody>
      <dsp:txXfrm>
        <a:off x="96750" y="2180766"/>
        <a:ext cx="2769156" cy="1788436"/>
      </dsp:txXfrm>
    </dsp:sp>
    <dsp:sp modelId="{E7846F83-F2B6-4805-8620-0A160C111287}">
      <dsp:nvSpPr>
        <dsp:cNvPr id="0" name=""/>
        <dsp:cNvSpPr/>
      </dsp:nvSpPr>
      <dsp:spPr>
        <a:xfrm rot="5400000">
          <a:off x="4803353" y="2522564"/>
          <a:ext cx="15855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b="0" i="0" kern="1200" dirty="0" smtClean="0"/>
            <a:t>C was developed at Bell Laboratories in </a:t>
          </a:r>
          <a:r>
            <a:rPr lang="en-IN" sz="1900" b="1" i="0" kern="1200" dirty="0" smtClean="0"/>
            <a:t>1972 </a:t>
          </a:r>
          <a:r>
            <a:rPr lang="en-IN" sz="1900" b="0" i="0" kern="1200" dirty="0" smtClean="0"/>
            <a:t>by Dennis Ritchie.</a:t>
          </a:r>
          <a:r>
            <a:rPr lang="en-US" sz="1900" kern="1200" dirty="0" smtClean="0"/>
            <a:t>A great tool for systems programming and a software development language on personal computers</a:t>
          </a:r>
          <a:endParaRPr lang="en-US" sz="1900" kern="1200" dirty="0"/>
        </a:p>
      </dsp:txBody>
      <dsp:txXfrm rot="-5400000">
        <a:off x="2962655" y="4440662"/>
        <a:ext cx="5189544" cy="1430748"/>
      </dsp:txXfrm>
    </dsp:sp>
    <dsp:sp modelId="{4E776139-47F6-4877-AC47-1AE84041B182}">
      <dsp:nvSpPr>
        <dsp:cNvPr id="0" name=""/>
        <dsp:cNvSpPr/>
      </dsp:nvSpPr>
      <dsp:spPr>
        <a:xfrm>
          <a:off x="0" y="4165049"/>
          <a:ext cx="2962656" cy="19819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C:</a:t>
          </a:r>
          <a:endParaRPr lang="en-US" sz="4000" kern="1200" dirty="0"/>
        </a:p>
      </dsp:txBody>
      <dsp:txXfrm>
        <a:off x="96750" y="4261799"/>
        <a:ext cx="2769156" cy="1788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459FD-C856-4A90-B94F-DEA0830FAA11}">
      <dsp:nvSpPr>
        <dsp:cNvPr id="0" name=""/>
        <dsp:cNvSpPr/>
      </dsp:nvSpPr>
      <dsp:spPr>
        <a:xfrm rot="5400000">
          <a:off x="4803353" y="-1639500"/>
          <a:ext cx="15855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300" b="0" i="0" kern="1200" dirty="0" smtClean="0"/>
            <a:t>C++ was developed by </a:t>
          </a:r>
          <a:r>
            <a:rPr lang="en-IN" sz="2300" b="0" i="0" kern="1200" dirty="0" err="1" smtClean="0"/>
            <a:t>Bjarne</a:t>
          </a:r>
          <a:r>
            <a:rPr lang="en-IN" sz="2300" b="0" i="0" kern="1200" dirty="0" smtClean="0"/>
            <a:t> </a:t>
          </a:r>
          <a:r>
            <a:rPr lang="en-IN" sz="2300" b="0" i="0" kern="1200" dirty="0" err="1" smtClean="0"/>
            <a:t>Stroustrup</a:t>
          </a:r>
          <a:r>
            <a:rPr lang="en-IN" sz="2300" b="0" i="0" kern="1200" dirty="0" smtClean="0"/>
            <a:t> at Bell Labs since</a:t>
          </a:r>
          <a:r>
            <a:rPr lang="en-IN" sz="2300" b="1" i="0" kern="1200" dirty="0" smtClean="0"/>
            <a:t>1979 </a:t>
          </a:r>
          <a:r>
            <a:rPr lang="en-IN" sz="2300" b="0" i="0" kern="1200" dirty="0" smtClean="0"/>
            <a:t>as an</a:t>
          </a:r>
          <a:r>
            <a:rPr lang="en-US" sz="2300" kern="1200" dirty="0" smtClean="0"/>
            <a:t> </a:t>
          </a:r>
          <a:r>
            <a:rPr lang="en-US" sz="2300" i="1" kern="1200" dirty="0" smtClean="0"/>
            <a:t>object-oriented</a:t>
          </a:r>
          <a:r>
            <a:rPr lang="en-US" sz="2300" kern="1200" dirty="0" smtClean="0"/>
            <a:t> extension of the C language</a:t>
          </a:r>
          <a:endParaRPr lang="en-US" sz="2300" kern="1200" dirty="0"/>
        </a:p>
      </dsp:txBody>
      <dsp:txXfrm rot="-5400000">
        <a:off x="2962655" y="278598"/>
        <a:ext cx="5189544" cy="1430748"/>
      </dsp:txXfrm>
    </dsp:sp>
    <dsp:sp modelId="{86D2D938-3840-4F49-BECA-2DEA0AB709C5}">
      <dsp:nvSpPr>
        <dsp:cNvPr id="0" name=""/>
        <dsp:cNvSpPr/>
      </dsp:nvSpPr>
      <dsp:spPr>
        <a:xfrm>
          <a:off x="0" y="76195"/>
          <a:ext cx="2962656" cy="19819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C++:</a:t>
          </a:r>
          <a:endParaRPr lang="en-US" sz="4400" kern="1200" dirty="0"/>
        </a:p>
      </dsp:txBody>
      <dsp:txXfrm>
        <a:off x="96750" y="172945"/>
        <a:ext cx="2769156" cy="1788436"/>
      </dsp:txXfrm>
    </dsp:sp>
    <dsp:sp modelId="{EE593F29-D85E-426D-8026-31543B9806B6}">
      <dsp:nvSpPr>
        <dsp:cNvPr id="0" name=""/>
        <dsp:cNvSpPr/>
      </dsp:nvSpPr>
      <dsp:spPr>
        <a:xfrm rot="5400000">
          <a:off x="4803353" y="441531"/>
          <a:ext cx="15855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300" b="0" i="0" kern="1200" dirty="0" smtClean="0"/>
            <a:t>It was first developed by James Gosling at Sun </a:t>
          </a:r>
          <a:r>
            <a:rPr lang="en-IN" sz="2300" b="0" i="0" kern="1200" dirty="0" smtClean="0"/>
            <a:t>Microsystems in 1995. It is based on OOP.</a:t>
          </a:r>
          <a:endParaRPr lang="en-US" sz="2300" kern="1200" dirty="0"/>
        </a:p>
      </dsp:txBody>
      <dsp:txXfrm rot="-5400000">
        <a:off x="2962655" y="2359629"/>
        <a:ext cx="5189544" cy="1430748"/>
      </dsp:txXfrm>
    </dsp:sp>
    <dsp:sp modelId="{AC0AA796-3541-4086-A7EF-6EB0B6BAAE46}">
      <dsp:nvSpPr>
        <dsp:cNvPr id="0" name=""/>
        <dsp:cNvSpPr/>
      </dsp:nvSpPr>
      <dsp:spPr>
        <a:xfrm>
          <a:off x="0" y="2133604"/>
          <a:ext cx="2962656" cy="19819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Java:</a:t>
          </a:r>
          <a:endParaRPr lang="en-US" sz="4400" kern="1200" dirty="0"/>
        </a:p>
      </dsp:txBody>
      <dsp:txXfrm>
        <a:off x="96750" y="2230354"/>
        <a:ext cx="2769156" cy="1788436"/>
      </dsp:txXfrm>
    </dsp:sp>
    <dsp:sp modelId="{6BB5DB5C-65D6-41D9-8718-E3EF463E3013}">
      <dsp:nvSpPr>
        <dsp:cNvPr id="0" name=""/>
        <dsp:cNvSpPr/>
      </dsp:nvSpPr>
      <dsp:spPr>
        <a:xfrm rot="5400000">
          <a:off x="4803353" y="2522564"/>
          <a:ext cx="15855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It is designed for simulation of concurrent processes. It is an extension of ALGOL 60.First </a:t>
          </a:r>
          <a:r>
            <a:rPr lang="en-US" sz="2300" kern="1200" dirty="0" err="1" smtClean="0"/>
            <a:t>oop</a:t>
          </a:r>
          <a:r>
            <a:rPr lang="en-US" sz="2300" kern="1200" dirty="0" smtClean="0"/>
            <a:t> language</a:t>
          </a:r>
          <a:endParaRPr lang="en-US" sz="2300" kern="1200" dirty="0"/>
        </a:p>
      </dsp:txBody>
      <dsp:txXfrm rot="-5400000">
        <a:off x="2962655" y="4440662"/>
        <a:ext cx="5189544" cy="1430748"/>
      </dsp:txXfrm>
    </dsp:sp>
    <dsp:sp modelId="{89A41E8F-A034-4BE2-8F6F-771EB278074A}">
      <dsp:nvSpPr>
        <dsp:cNvPr id="0" name=""/>
        <dsp:cNvSpPr/>
      </dsp:nvSpPr>
      <dsp:spPr>
        <a:xfrm>
          <a:off x="0" y="4165068"/>
          <a:ext cx="2962656" cy="19819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Simula</a:t>
          </a:r>
          <a:r>
            <a:rPr lang="en-US" sz="4400" kern="1200" dirty="0" smtClean="0"/>
            <a:t> 67:</a:t>
          </a:r>
          <a:endParaRPr lang="en-US" sz="4400" kern="1200" dirty="0"/>
        </a:p>
      </dsp:txBody>
      <dsp:txXfrm>
        <a:off x="96750" y="4261818"/>
        <a:ext cx="2769156" cy="17884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7862B-3F61-4C6A-9799-A902EF578024}">
      <dsp:nvSpPr>
        <dsp:cNvPr id="0" name=""/>
        <dsp:cNvSpPr/>
      </dsp:nvSpPr>
      <dsp:spPr>
        <a:xfrm>
          <a:off x="2633471" y="2288"/>
          <a:ext cx="2962656" cy="1100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Abstraction</a:t>
          </a:r>
          <a:endParaRPr lang="en-US" sz="2800" kern="1200" dirty="0"/>
        </a:p>
      </dsp:txBody>
      <dsp:txXfrm>
        <a:off x="2687197" y="56014"/>
        <a:ext cx="2855204" cy="993131"/>
      </dsp:txXfrm>
    </dsp:sp>
    <dsp:sp modelId="{7C39BBB1-A5D0-4FE4-AC4E-5C30AF4BFC91}">
      <dsp:nvSpPr>
        <dsp:cNvPr id="0" name=""/>
        <dsp:cNvSpPr/>
      </dsp:nvSpPr>
      <dsp:spPr>
        <a:xfrm>
          <a:off x="2633471" y="1157901"/>
          <a:ext cx="2962656" cy="1100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Encapsulation</a:t>
          </a:r>
          <a:endParaRPr lang="en-US" sz="2800" kern="1200" dirty="0"/>
        </a:p>
      </dsp:txBody>
      <dsp:txXfrm>
        <a:off x="2687197" y="1211627"/>
        <a:ext cx="2855204" cy="993131"/>
      </dsp:txXfrm>
    </dsp:sp>
    <dsp:sp modelId="{181D531B-5456-4FF8-A1AD-4CB5201AF961}">
      <dsp:nvSpPr>
        <dsp:cNvPr id="0" name=""/>
        <dsp:cNvSpPr/>
      </dsp:nvSpPr>
      <dsp:spPr>
        <a:xfrm>
          <a:off x="2633471" y="2313514"/>
          <a:ext cx="2962656" cy="1100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Polymorphism</a:t>
          </a:r>
          <a:endParaRPr lang="en-US" sz="2800" kern="1200" dirty="0"/>
        </a:p>
      </dsp:txBody>
      <dsp:txXfrm>
        <a:off x="2687197" y="2367240"/>
        <a:ext cx="2855204" cy="993131"/>
      </dsp:txXfrm>
    </dsp:sp>
    <dsp:sp modelId="{67CAFE18-BC97-48F1-9931-BBB21F5D05F4}">
      <dsp:nvSpPr>
        <dsp:cNvPr id="0" name=""/>
        <dsp:cNvSpPr/>
      </dsp:nvSpPr>
      <dsp:spPr>
        <a:xfrm>
          <a:off x="2633471" y="3469127"/>
          <a:ext cx="2962656" cy="1100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Inheritance</a:t>
          </a:r>
          <a:endParaRPr lang="en-US" sz="2800" kern="1200" dirty="0"/>
        </a:p>
      </dsp:txBody>
      <dsp:txXfrm>
        <a:off x="2687197" y="3522853"/>
        <a:ext cx="2855204" cy="993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2026E-1A85-4E51-85AB-2D276330A4DC}" type="datetimeFigureOut">
              <a:rPr lang="en-US" smtClean="0"/>
              <a:t>08/03/2016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9877B-8726-4565-9061-C1D3DED1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604963"/>
            <a:ext cx="207486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7695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676400"/>
            <a:ext cx="7770813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C782D-D583-4926-81FF-95FD7A9E5E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53410-9570-481D-A7C1-FCFA1C5A8A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B6CF0-DFBD-426B-B812-F7771016F7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2017713"/>
            <a:ext cx="3810000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E0EDC-0C13-4AB9-B401-5721B0CCF6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82044-AC16-4F58-BDF2-AA49D0F735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101C9-8C97-4FCE-B1FE-4CCD92069D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7C3E4-B1BE-4191-A534-5B0E046FBE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E60E3-CE7C-4F38-ABFB-2CA1DE3516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4F96F-F06E-440C-9C2B-EFDCFCF9B5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395B6-7C83-4A0B-BF34-FB6FF6EB24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49450" cy="5916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6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00B6B-193C-4038-BA54-F5C8654EFE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1450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08412" cy="4113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2017713"/>
            <a:ext cx="3810000" cy="4113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9569-D65D-4B5C-B48F-FAD6091781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7012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1604963"/>
            <a:ext cx="2074862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75363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676400"/>
            <a:ext cx="7769225" cy="14589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61E7A-C605-4763-BC0E-BA1DFED3F1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9CD6C-D81C-4EBC-B4F7-3369E76E9A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AD002-2F19-4B7F-B5E2-E4145460D4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2017713"/>
            <a:ext cx="38084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36862-72B9-4DDD-BEBC-62FBF6CBF1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435A2-DC98-4F04-B9B6-7784B5110E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B0315-8B15-4C92-91BE-B9D4A5021F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02CA9-444C-4F50-91D7-7969E96ED0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2BBA0-665F-4CAD-8DF2-C6CDF48DF5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78072-472F-4FA1-906C-C763369B18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C9B2B-8954-4366-B91A-ABCE1B56F6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214313"/>
            <a:ext cx="1949450" cy="5915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699125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DEFDC-DA9B-43E2-A03D-F563FFA30C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89862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69225" cy="41116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06610-DB6C-42B1-9964-BF48A38B91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7553325" y="5254626"/>
            <a:ext cx="1893887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1863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pPr>
              <a:defRPr/>
            </a:pPr>
            <a:fld id="{41F1E2F4-9C10-4553-B7F6-1D28E781A75E}" type="datetimeFigureOut">
              <a:rPr lang="en-US" smtClean="0"/>
              <a:pPr>
                <a:defRPr/>
              </a:pPr>
              <a:t>08/03/2016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49913"/>
            <a:ext cx="5791200" cy="365125"/>
          </a:xfrm>
        </p:spPr>
        <p:txBody>
          <a:bodyPr tIns="0" bIns="0"/>
          <a:lstStyle>
            <a:lvl1pPr algn="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1525" y="5753100"/>
            <a:ext cx="503238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BA44279-CC77-4A6D-BA9F-A2D361428A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075" y="64801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6CE5F-4B72-403B-8C11-2D3176577D3F}" type="datetimeFigureOut">
              <a:rPr lang="en-US" smtClean="0"/>
              <a:pPr>
                <a:defRPr/>
              </a:pPr>
              <a:t>08/03/2016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59263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8C5A3-DE06-43D1-97F9-20D1DAE90C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7553325" y="309563"/>
            <a:ext cx="1893888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956425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FA9F4-A7E1-4E10-A717-DFA7F1B7C56B}" type="datetimeFigureOut">
              <a:rPr lang="en-US" smtClean="0"/>
              <a:pPr>
                <a:defRPr/>
              </a:pPr>
              <a:t>08/03/2016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5" y="6481763"/>
            <a:ext cx="4260850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263" y="809625"/>
            <a:ext cx="503237" cy="3000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465F6-913D-4C81-A1B1-4DC9480CF6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4EB0E-081B-4386-AA20-9717FAAD0BD9}" type="datetimeFigureOut">
              <a:rPr lang="en-US" smtClean="0"/>
              <a:pPr>
                <a:defRPr/>
              </a:pPr>
              <a:t>08/03/2016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7CF27-DDE8-49FA-9C1A-ABB750FE59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075" y="6481763"/>
            <a:ext cx="2130425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9D66F-283D-4DD1-B183-E7BE656ECDD1}" type="datetimeFigureOut">
              <a:rPr lang="en-US" smtClean="0"/>
              <a:pPr>
                <a:defRPr/>
              </a:pPr>
              <a:t>08/03/2016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608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838" y="6483350"/>
            <a:ext cx="503237" cy="3016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A61A02B9-953C-41D1-AC5A-59DA8A5A3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3E7F4-6F88-4FBD-8AD9-DB26E49D552B}" type="datetimeFigureOut">
              <a:rPr lang="en-US" smtClean="0"/>
              <a:pPr>
                <a:defRPr/>
              </a:pPr>
              <a:t>08/03/2016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09AEF-899D-4DE8-8F66-459DB497A9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B2285-B8D2-4A59-BBBC-BEA87FFDEBCA}" type="datetimeFigureOut">
              <a:rPr lang="en-US" smtClean="0"/>
              <a:pPr>
                <a:defRPr/>
              </a:pPr>
              <a:t>08/03/2016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C8E5-CFA2-4EAC-A7EA-B5D0F6C16F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563" y="6556375"/>
            <a:ext cx="21336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D3B9AF46-6DE8-4CDF-BE52-01D6CCCA2683}" type="datetimeFigureOut">
              <a:rPr lang="en-US" smtClean="0"/>
              <a:pPr>
                <a:defRPr/>
              </a:pPr>
              <a:t>08/03/2016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063" y="6556375"/>
            <a:ext cx="51435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5" y="6556375"/>
            <a:ext cx="503238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989D13E8-7677-4081-AFA2-E688F9E1D4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700" y="6556375"/>
            <a:ext cx="210185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C213EB09-BE1D-401F-9C2E-9CFE2D6A5920}" type="datetimeFigureOut">
              <a:rPr lang="en-US" smtClean="0"/>
              <a:pPr>
                <a:defRPr/>
              </a:pPr>
              <a:t>08/03/2016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69988" y="6557963"/>
            <a:ext cx="4948237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6900" y="6556375"/>
            <a:ext cx="366713" cy="301625"/>
          </a:xfrm>
        </p:spPr>
        <p:txBody>
          <a:bodyPr/>
          <a:lstStyle>
            <a:lvl1pPr algn="ctr">
              <a:defRPr sz="900"/>
            </a:lvl1pPr>
          </a:lstStyle>
          <a:p>
            <a:pPr>
              <a:defRPr/>
            </a:pPr>
            <a:fld id="{7CCAA6DD-E633-48D4-B114-E4545385FD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00F22-C53D-409D-A81A-332BC0FCF4CC}" type="datetimeFigureOut">
              <a:rPr lang="en-US" smtClean="0"/>
              <a:pPr>
                <a:defRPr/>
              </a:pPr>
              <a:t>08/03/2016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867B-CC0C-40A3-85A3-8F284BBA76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F6066-7AA8-491D-9282-4281757D5DC0}" type="datetimeFigureOut">
              <a:rPr lang="en-US" smtClean="0"/>
              <a:pPr>
                <a:defRPr/>
              </a:pPr>
              <a:t>08/03/2016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AF743-B8DE-49B7-9D37-E7B357B3C6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0" y="2438400"/>
            <a:ext cx="9007475" cy="1050925"/>
            <a:chOff x="0" y="1536"/>
            <a:chExt cx="5674" cy="662"/>
          </a:xfrm>
        </p:grpSpPr>
        <p:grpSp>
          <p:nvGrpSpPr>
            <p:cNvPr id="6" name="Group 2"/>
            <p:cNvGrpSpPr>
              <a:grpSpLocks/>
            </p:cNvGrpSpPr>
            <p:nvPr/>
          </p:nvGrpSpPr>
          <p:grpSpPr bwMode="auto">
            <a:xfrm>
              <a:off x="183" y="1604"/>
              <a:ext cx="447" cy="298"/>
              <a:chOff x="183" y="1604"/>
              <a:chExt cx="447" cy="298"/>
            </a:xfrm>
          </p:grpSpPr>
          <p:sp>
            <p:nvSpPr>
              <p:cNvPr id="2063" name="Rectangle 3"/>
              <p:cNvSpPr>
                <a:spLocks noChangeArrowheads="1"/>
              </p:cNvSpPr>
              <p:nvPr/>
            </p:nvSpPr>
            <p:spPr bwMode="auto">
              <a:xfrm>
                <a:off x="183" y="1604"/>
                <a:ext cx="276" cy="299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" name="Rectangle 4"/>
              <p:cNvSpPr>
                <a:spLocks noChangeArrowheads="1"/>
              </p:cNvSpPr>
              <p:nvPr/>
            </p:nvSpPr>
            <p:spPr bwMode="auto">
              <a:xfrm>
                <a:off x="424" y="1604"/>
                <a:ext cx="207" cy="29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261" y="1870"/>
              <a:ext cx="464" cy="298"/>
              <a:chOff x="261" y="1870"/>
              <a:chExt cx="464" cy="298"/>
            </a:xfrm>
          </p:grpSpPr>
          <p:sp>
            <p:nvSpPr>
              <p:cNvPr id="2" name="Rectangle 6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rgbClr val="FFCF0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" name="Rectangle 7"/>
              <p:cNvSpPr>
                <a:spLocks noChangeArrowheads="1"/>
              </p:cNvSpPr>
              <p:nvPr/>
            </p:nvSpPr>
            <p:spPr bwMode="auto">
              <a:xfrm>
                <a:off x="493" y="1870"/>
                <a:ext cx="233" cy="29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8" name="Rectangle 8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Rectangle 9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676400"/>
            <a:ext cx="7770813" cy="146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9906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1C1C1C"/>
              </a:buClr>
              <a:buFont typeface="Tahoma" pitchFamily="34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1C1C1C"/>
                </a:solidFill>
                <a:latin typeface="+mn-lt"/>
              </a:defRPr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34290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>
              <a:lnSpc>
                <a:spcPct val="100000"/>
              </a:lnSpc>
              <a:buClr>
                <a:srgbClr val="1C1C1C"/>
              </a:buClr>
              <a:buFont typeface="Tahom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1C1C1C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68580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Clr>
                <a:srgbClr val="1C1C1C"/>
              </a:buClr>
              <a:buFont typeface="Tahoma" pitchFamily="34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1C1C1C"/>
                </a:solidFill>
                <a:latin typeface="+mn-lt"/>
              </a:defRPr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Arial Unicode MS" charset="0"/>
        </a:defRPr>
      </a:lvl2pPr>
      <a:lvl3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Arial Unicode MS" charset="0"/>
        </a:defRPr>
      </a:lvl3pPr>
      <a:lvl4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Arial Unicode MS" charset="0"/>
        </a:defRPr>
      </a:lvl4pPr>
      <a:lvl5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Arial Unicode MS" charset="0"/>
        </a:defRPr>
      </a:lvl5pPr>
      <a:lvl6pPr marL="4572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Arial Unicode MS" charset="0"/>
        </a:defRPr>
      </a:lvl6pPr>
      <a:lvl7pPr marL="9144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Arial Unicode MS" charset="0"/>
        </a:defRPr>
      </a:lvl7pPr>
      <a:lvl8pPr marL="1371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Arial Unicode MS" charset="0"/>
        </a:defRPr>
      </a:lvl8pPr>
      <a:lvl9pPr marL="18288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Arial Unicode MS" charset="0"/>
        </a:defRPr>
      </a:lvl9pPr>
    </p:titleStyle>
    <p:bodyStyle>
      <a:lvl1pPr marL="341313" indent="-341313" algn="l" defTabSz="457200" rtl="0" eaLnBrk="1" fontAlgn="base" hangingPunct="1">
        <a:lnSpc>
          <a:spcPct val="101000"/>
        </a:lnSpc>
        <a:spcBef>
          <a:spcPts val="800"/>
        </a:spcBef>
        <a:spcAft>
          <a:spcPct val="0"/>
        </a:spcAft>
        <a:buClr>
          <a:srgbClr val="3333CC"/>
        </a:buClr>
        <a:buSzPct val="60000"/>
        <a:buFont typeface="Wingdings" pitchFamily="2" charset="2"/>
        <a:buChar char="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1" fontAlgn="base" hangingPunct="1">
        <a:lnSpc>
          <a:spcPct val="101000"/>
        </a:lnSpc>
        <a:spcBef>
          <a:spcPts val="700"/>
        </a:spcBef>
        <a:spcAft>
          <a:spcPct val="0"/>
        </a:spcAft>
        <a:buClr>
          <a:srgbClr val="FF0000"/>
        </a:buClr>
        <a:buSzPct val="55000"/>
        <a:buFont typeface="Wingdings" pitchFamily="2" charset="2"/>
        <a:buChar char="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1" fontAlgn="base" hangingPunct="1">
        <a:lnSpc>
          <a:spcPct val="101000"/>
        </a:lnSpc>
        <a:spcBef>
          <a:spcPts val="600"/>
        </a:spcBef>
        <a:spcAft>
          <a:spcPct val="0"/>
        </a:spcAft>
        <a:buClr>
          <a:srgbClr val="3333CC"/>
        </a:buClr>
        <a:buSzPct val="50000"/>
        <a:buFont typeface="Wingdings" pitchFamily="2" charset="2"/>
        <a:buChar char="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1" fontAlgn="base" hangingPunct="1">
        <a:lnSpc>
          <a:spcPct val="101000"/>
        </a:lnSpc>
        <a:spcBef>
          <a:spcPts val="500"/>
        </a:spcBef>
        <a:spcAft>
          <a:spcPct val="0"/>
        </a:spcAft>
        <a:buClr>
          <a:srgbClr val="FFCF01"/>
        </a:buClr>
        <a:buSzPct val="55000"/>
        <a:buFont typeface="Wingdings" pitchFamily="2" charset="2"/>
        <a:buChar char="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1" fontAlgn="base" hangingPunct="1">
        <a:lnSpc>
          <a:spcPct val="101000"/>
        </a:lnSpc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1" fontAlgn="base" hangingPunct="1">
        <a:lnSpc>
          <a:spcPct val="101000"/>
        </a:lnSpc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101000"/>
        </a:lnSpc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101000"/>
        </a:lnSpc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101000"/>
        </a:lnSpc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rgbClr val="FFCF0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FF"/>
              </a:gs>
            </a:gsLst>
            <a:lin ang="81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1C1C1C"/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1450" cy="1462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0812" cy="4113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1162050" y="6243638"/>
            <a:ext cx="19034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3657600" y="6243638"/>
            <a:ext cx="28940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7042150" y="6243638"/>
            <a:ext cx="19034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D670937-2C81-466A-A4A3-B4D04AEA23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xStyles>
    <p:titleStyle>
      <a:lvl1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Arial Unicode MS" charset="0"/>
        </a:defRPr>
      </a:lvl2pPr>
      <a:lvl3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Arial Unicode MS" charset="0"/>
        </a:defRPr>
      </a:lvl3pPr>
      <a:lvl4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Arial Unicode MS" charset="0"/>
        </a:defRPr>
      </a:lvl4pPr>
      <a:lvl5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Arial Unicode MS" charset="0"/>
        </a:defRPr>
      </a:lvl5pPr>
      <a:lvl6pPr marL="4572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Arial Unicode MS" charset="0"/>
        </a:defRPr>
      </a:lvl6pPr>
      <a:lvl7pPr marL="9144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Arial Unicode MS" charset="0"/>
        </a:defRPr>
      </a:lvl7pPr>
      <a:lvl8pPr marL="1371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Arial Unicode MS" charset="0"/>
        </a:defRPr>
      </a:lvl8pPr>
      <a:lvl9pPr marL="18288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Arial Unicode MS" charset="0"/>
        </a:defRPr>
      </a:lvl9pPr>
    </p:titleStyle>
    <p:bodyStyle>
      <a:lvl1pPr marL="341313" indent="-341313" algn="l" defTabSz="457200" rtl="0" eaLnBrk="1" fontAlgn="base" hangingPunct="1">
        <a:lnSpc>
          <a:spcPct val="101000"/>
        </a:lnSpc>
        <a:spcBef>
          <a:spcPts val="800"/>
        </a:spcBef>
        <a:spcAft>
          <a:spcPct val="0"/>
        </a:spcAft>
        <a:buClr>
          <a:srgbClr val="3333CC"/>
        </a:buClr>
        <a:buSzPct val="60000"/>
        <a:buFont typeface="Wingdings" pitchFamily="2" charset="2"/>
        <a:buChar char="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1" fontAlgn="base" hangingPunct="1">
        <a:lnSpc>
          <a:spcPct val="101000"/>
        </a:lnSpc>
        <a:spcBef>
          <a:spcPts val="700"/>
        </a:spcBef>
        <a:spcAft>
          <a:spcPct val="0"/>
        </a:spcAft>
        <a:buClr>
          <a:srgbClr val="FF0000"/>
        </a:buClr>
        <a:buSzPct val="55000"/>
        <a:buFont typeface="Wingdings" pitchFamily="2" charset="2"/>
        <a:buChar char="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1" fontAlgn="base" hangingPunct="1">
        <a:lnSpc>
          <a:spcPct val="101000"/>
        </a:lnSpc>
        <a:spcBef>
          <a:spcPts val="600"/>
        </a:spcBef>
        <a:spcAft>
          <a:spcPct val="0"/>
        </a:spcAft>
        <a:buClr>
          <a:srgbClr val="3333CC"/>
        </a:buClr>
        <a:buSzPct val="50000"/>
        <a:buFont typeface="Wingdings" pitchFamily="2" charset="2"/>
        <a:buChar char="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1" fontAlgn="base" hangingPunct="1">
        <a:lnSpc>
          <a:spcPct val="101000"/>
        </a:lnSpc>
        <a:spcBef>
          <a:spcPts val="500"/>
        </a:spcBef>
        <a:spcAft>
          <a:spcPct val="0"/>
        </a:spcAft>
        <a:buClr>
          <a:srgbClr val="FFCF01"/>
        </a:buClr>
        <a:buSzPct val="55000"/>
        <a:buFont typeface="Wingdings" pitchFamily="2" charset="2"/>
        <a:buChar char="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1" fontAlgn="base" hangingPunct="1">
        <a:lnSpc>
          <a:spcPct val="101000"/>
        </a:lnSpc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1" fontAlgn="base" hangingPunct="1">
        <a:lnSpc>
          <a:spcPct val="101000"/>
        </a:lnSpc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101000"/>
        </a:lnSpc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101000"/>
        </a:lnSpc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101000"/>
        </a:lnSpc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0" y="2438400"/>
            <a:ext cx="9007475" cy="1050925"/>
            <a:chOff x="0" y="1536"/>
            <a:chExt cx="5674" cy="662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183" y="1604"/>
              <a:ext cx="447" cy="298"/>
              <a:chOff x="183" y="1604"/>
              <a:chExt cx="447" cy="298"/>
            </a:xfrm>
          </p:grpSpPr>
          <p:sp>
            <p:nvSpPr>
              <p:cNvPr id="2051" name="Rectangle 3"/>
              <p:cNvSpPr>
                <a:spLocks noChangeArrowheads="1"/>
              </p:cNvSpPr>
              <p:nvPr/>
            </p:nvSpPr>
            <p:spPr bwMode="auto">
              <a:xfrm>
                <a:off x="183" y="1604"/>
                <a:ext cx="276" cy="299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2052" name="Rectangle 4"/>
              <p:cNvSpPr>
                <a:spLocks noChangeArrowheads="1"/>
              </p:cNvSpPr>
              <p:nvPr/>
            </p:nvSpPr>
            <p:spPr bwMode="auto">
              <a:xfrm>
                <a:off x="424" y="1604"/>
                <a:ext cx="207" cy="299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261" y="1870"/>
              <a:ext cx="464" cy="298"/>
              <a:chOff x="261" y="1870"/>
              <a:chExt cx="464" cy="298"/>
            </a:xfrm>
          </p:grpSpPr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rgbClr val="FFCF0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493" y="1870"/>
                <a:ext cx="233" cy="299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81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676400"/>
            <a:ext cx="7769225" cy="1458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9906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 eaLnBrk="1">
              <a:lnSpc>
                <a:spcPct val="100000"/>
              </a:lnSpc>
              <a:spcBef>
                <a:spcPct val="0"/>
              </a:spcBef>
              <a:buClr>
                <a:srgbClr val="1C1C1C"/>
              </a:buClr>
              <a:buFont typeface="Tahoma" pitchFamily="34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1C1C1C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3429000" y="6248400"/>
            <a:ext cx="28924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spcBef>
                <a:spcPct val="0"/>
              </a:spcBef>
              <a:buClr>
                <a:srgbClr val="1C1C1C"/>
              </a:buClr>
              <a:buFont typeface="Tahoma" pitchFamily="34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1C1C1C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68580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spcBef>
                <a:spcPct val="0"/>
              </a:spcBef>
              <a:buClr>
                <a:srgbClr val="1C1C1C"/>
              </a:buClr>
              <a:buFont typeface="Tahoma" pitchFamily="34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1C1C1C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xStyles>
    <p:titleStyle>
      <a:lvl1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+mj-lt"/>
          <a:ea typeface="Lucida Sans Unicode" pitchFamily="34" charset="0"/>
          <a:cs typeface="+mj-cs"/>
        </a:defRPr>
      </a:lvl1pPr>
      <a:lvl2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ea typeface="Lucida Sans Unicode" pitchFamily="34" charset="0"/>
          <a:cs typeface="Lucida Sans Unicode" pitchFamily="34" charset="0"/>
        </a:defRPr>
      </a:lvl2pPr>
      <a:lvl3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ea typeface="Lucida Sans Unicode" pitchFamily="34" charset="0"/>
          <a:cs typeface="Lucida Sans Unicode" pitchFamily="34" charset="0"/>
        </a:defRPr>
      </a:lvl3pPr>
      <a:lvl4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ea typeface="Lucida Sans Unicode" pitchFamily="34" charset="0"/>
          <a:cs typeface="Lucida Sans Unicode" pitchFamily="34" charset="0"/>
        </a:defRPr>
      </a:lvl4pPr>
      <a:lvl5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ea typeface="Lucida Sans Unicode" pitchFamily="34" charset="0"/>
          <a:cs typeface="Lucida Sans Unicode" pitchFamily="34" charset="0"/>
        </a:defRPr>
      </a:lvl5pPr>
      <a:lvl6pPr marL="4572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Lucida Sans Unicode" pitchFamily="34" charset="0"/>
        </a:defRPr>
      </a:lvl6pPr>
      <a:lvl7pPr marL="9144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Lucida Sans Unicode" pitchFamily="34" charset="0"/>
        </a:defRPr>
      </a:lvl7pPr>
      <a:lvl8pPr marL="1371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Lucida Sans Unicode" pitchFamily="34" charset="0"/>
        </a:defRPr>
      </a:lvl8pPr>
      <a:lvl9pPr marL="18288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Lucida Sans Unicode" pitchFamily="34" charset="0"/>
        </a:defRPr>
      </a:lvl9pPr>
    </p:titleStyle>
    <p:bodyStyle>
      <a:lvl1pPr marL="339725" indent="-339725" algn="l" defTabSz="457200" rtl="0" eaLnBrk="1" fontAlgn="base" hangingPunct="1">
        <a:lnSpc>
          <a:spcPct val="102000"/>
        </a:lnSpc>
        <a:spcBef>
          <a:spcPts val="800"/>
        </a:spcBef>
        <a:spcAft>
          <a:spcPct val="0"/>
        </a:spcAft>
        <a:buClr>
          <a:srgbClr val="3333CC"/>
        </a:buClr>
        <a:buSzPct val="60000"/>
        <a:buFont typeface="Wingdings" pitchFamily="2" charset="2"/>
        <a:buChar char=""/>
        <a:defRPr sz="3200">
          <a:solidFill>
            <a:srgbClr val="000000"/>
          </a:solidFill>
          <a:latin typeface="+mn-lt"/>
          <a:ea typeface="Lucida Sans Unicode" pitchFamily="34" charset="0"/>
          <a:cs typeface="+mn-cs"/>
        </a:defRPr>
      </a:lvl1pPr>
      <a:lvl2pPr marL="739775" indent="-282575" algn="l" defTabSz="457200" rtl="0" eaLnBrk="1" fontAlgn="base" hangingPunct="1">
        <a:lnSpc>
          <a:spcPct val="102000"/>
        </a:lnSpc>
        <a:spcBef>
          <a:spcPts val="700"/>
        </a:spcBef>
        <a:spcAft>
          <a:spcPct val="0"/>
        </a:spcAft>
        <a:buClr>
          <a:srgbClr val="FF0000"/>
        </a:buClr>
        <a:buSzPct val="55000"/>
        <a:buFont typeface="Wingdings" pitchFamily="2" charset="2"/>
        <a:buChar char=""/>
        <a:defRPr sz="2800">
          <a:solidFill>
            <a:srgbClr val="000000"/>
          </a:solidFill>
          <a:latin typeface="+mn-lt"/>
          <a:ea typeface="Lucida Sans Unicode" pitchFamily="34" charset="0"/>
          <a:cs typeface="+mn-cs"/>
        </a:defRPr>
      </a:lvl2pPr>
      <a:lvl3pPr marL="1143000" indent="-228600" algn="l" defTabSz="457200" rtl="0" eaLnBrk="1" fontAlgn="base" hangingPunct="1">
        <a:lnSpc>
          <a:spcPct val="102000"/>
        </a:lnSpc>
        <a:spcBef>
          <a:spcPts val="600"/>
        </a:spcBef>
        <a:spcAft>
          <a:spcPct val="0"/>
        </a:spcAft>
        <a:buClr>
          <a:srgbClr val="3333CC"/>
        </a:buClr>
        <a:buSzPct val="50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Lucida Sans Unicode" pitchFamily="34" charset="0"/>
          <a:cs typeface="+mn-cs"/>
        </a:defRPr>
      </a:lvl3pPr>
      <a:lvl4pPr marL="1600200" indent="-228600" algn="l" defTabSz="457200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FFCF01"/>
        </a:buClr>
        <a:buSzPct val="55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4pPr>
      <a:lvl5pPr marL="2057400" indent="-228600" algn="l" defTabSz="457200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rgbClr val="FFCF0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rgbClr val="3333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81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410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89862" cy="1462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10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69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1162050" y="6243638"/>
            <a:ext cx="190182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3657600" y="6243638"/>
            <a:ext cx="289242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7042150" y="6243638"/>
            <a:ext cx="190182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601BF9-BD00-40EE-85A7-9121C9656E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txStyles>
    <p:titleStyle>
      <a:lvl1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+mj-lt"/>
          <a:ea typeface="Lucida Sans Unicode" pitchFamily="34" charset="0"/>
          <a:cs typeface="+mj-cs"/>
        </a:defRPr>
      </a:lvl1pPr>
      <a:lvl2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ea typeface="Lucida Sans Unicode" pitchFamily="34" charset="0"/>
          <a:cs typeface="Lucida Sans Unicode" pitchFamily="34" charset="0"/>
        </a:defRPr>
      </a:lvl2pPr>
      <a:lvl3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ea typeface="Lucida Sans Unicode" pitchFamily="34" charset="0"/>
          <a:cs typeface="Lucida Sans Unicode" pitchFamily="34" charset="0"/>
        </a:defRPr>
      </a:lvl3pPr>
      <a:lvl4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ea typeface="Lucida Sans Unicode" pitchFamily="34" charset="0"/>
          <a:cs typeface="Lucida Sans Unicode" pitchFamily="34" charset="0"/>
        </a:defRPr>
      </a:lvl4pPr>
      <a:lvl5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ea typeface="Lucida Sans Unicode" pitchFamily="34" charset="0"/>
          <a:cs typeface="Lucida Sans Unicode" pitchFamily="34" charset="0"/>
        </a:defRPr>
      </a:lvl5pPr>
      <a:lvl6pPr marL="4572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Lucida Sans Unicode" pitchFamily="34" charset="0"/>
        </a:defRPr>
      </a:lvl6pPr>
      <a:lvl7pPr marL="9144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Lucida Sans Unicode" pitchFamily="34" charset="0"/>
        </a:defRPr>
      </a:lvl7pPr>
      <a:lvl8pPr marL="1371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Lucida Sans Unicode" pitchFamily="34" charset="0"/>
        </a:defRPr>
      </a:lvl8pPr>
      <a:lvl9pPr marL="18288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4400">
          <a:solidFill>
            <a:srgbClr val="333399"/>
          </a:solidFill>
          <a:latin typeface="Tahoma" pitchFamily="34" charset="0"/>
          <a:cs typeface="Lucida Sans Unicode" pitchFamily="34" charset="0"/>
        </a:defRPr>
      </a:lvl9pPr>
    </p:titleStyle>
    <p:bodyStyle>
      <a:lvl1pPr marL="339725" indent="-339725" algn="l" defTabSz="457200" rtl="0" eaLnBrk="1" fontAlgn="base" hangingPunct="1">
        <a:lnSpc>
          <a:spcPct val="102000"/>
        </a:lnSpc>
        <a:spcBef>
          <a:spcPts val="800"/>
        </a:spcBef>
        <a:spcAft>
          <a:spcPct val="0"/>
        </a:spcAft>
        <a:buClr>
          <a:srgbClr val="3333CC"/>
        </a:buClr>
        <a:buSzPct val="60000"/>
        <a:buFont typeface="Wingdings" pitchFamily="2" charset="2"/>
        <a:buChar char=""/>
        <a:defRPr sz="3200">
          <a:solidFill>
            <a:srgbClr val="000000"/>
          </a:solidFill>
          <a:latin typeface="+mn-lt"/>
          <a:ea typeface="Lucida Sans Unicode" pitchFamily="34" charset="0"/>
          <a:cs typeface="+mn-cs"/>
        </a:defRPr>
      </a:lvl1pPr>
      <a:lvl2pPr marL="739775" indent="-282575" algn="l" defTabSz="457200" rtl="0" eaLnBrk="1" fontAlgn="base" hangingPunct="1">
        <a:lnSpc>
          <a:spcPct val="102000"/>
        </a:lnSpc>
        <a:spcBef>
          <a:spcPts val="700"/>
        </a:spcBef>
        <a:spcAft>
          <a:spcPct val="0"/>
        </a:spcAft>
        <a:buClr>
          <a:srgbClr val="FF0000"/>
        </a:buClr>
        <a:buSzPct val="55000"/>
        <a:buFont typeface="Wingdings" pitchFamily="2" charset="2"/>
        <a:buChar char=""/>
        <a:defRPr sz="2800">
          <a:solidFill>
            <a:srgbClr val="000000"/>
          </a:solidFill>
          <a:latin typeface="+mn-lt"/>
          <a:ea typeface="Lucida Sans Unicode" pitchFamily="34" charset="0"/>
          <a:cs typeface="+mn-cs"/>
        </a:defRPr>
      </a:lvl2pPr>
      <a:lvl3pPr marL="1143000" indent="-228600" algn="l" defTabSz="457200" rtl="0" eaLnBrk="1" fontAlgn="base" hangingPunct="1">
        <a:lnSpc>
          <a:spcPct val="102000"/>
        </a:lnSpc>
        <a:spcBef>
          <a:spcPts val="600"/>
        </a:spcBef>
        <a:spcAft>
          <a:spcPct val="0"/>
        </a:spcAft>
        <a:buClr>
          <a:srgbClr val="3333CC"/>
        </a:buClr>
        <a:buSzPct val="50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Lucida Sans Unicode" pitchFamily="34" charset="0"/>
          <a:cs typeface="+mn-cs"/>
        </a:defRPr>
      </a:lvl3pPr>
      <a:lvl4pPr marL="1600200" indent="-228600" algn="l" defTabSz="457200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FFCF01"/>
        </a:buClr>
        <a:buSzPct val="55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4pPr>
      <a:lvl5pPr marL="2057400" indent="-228600" algn="l" defTabSz="457200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6350" y="14288"/>
            <a:ext cx="9131300" cy="6837362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9063" y="4948238"/>
            <a:ext cx="2673350" cy="190023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CAFD3E20-2FE3-4772-94D9-2782AFA962CE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7" cy="3016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</a:defRPr>
            </a:lvl1pPr>
          </a:lstStyle>
          <a:p>
            <a:fld id="{540DDA6B-26CE-46A7-BC7D-BB099164A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marL="484188" indent="-484188" algn="l" rtl="0" eaLnBrk="1" fontAlgn="base" hangingPunct="1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9553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marL="484188" indent="-484188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9553"/>
          </a:solidFill>
          <a:latin typeface="Century Gothic" pitchFamily="34" charset="0"/>
        </a:defRPr>
      </a:lvl2pPr>
      <a:lvl3pPr marL="484188" indent="-484188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9553"/>
          </a:solidFill>
          <a:latin typeface="Century Gothic" pitchFamily="34" charset="0"/>
        </a:defRPr>
      </a:lvl3pPr>
      <a:lvl4pPr marL="484188" indent="-484188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9553"/>
          </a:solidFill>
          <a:latin typeface="Century Gothic" pitchFamily="34" charset="0"/>
        </a:defRPr>
      </a:lvl4pPr>
      <a:lvl5pPr marL="484188" indent="-484188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9553"/>
          </a:solidFill>
          <a:latin typeface="Century Gothic" pitchFamily="34" charset="0"/>
        </a:defRPr>
      </a:lvl5pPr>
      <a:lvl6pPr marL="941388" indent="-484188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9553"/>
          </a:solidFill>
          <a:latin typeface="Century Gothic" pitchFamily="34" charset="0"/>
        </a:defRPr>
      </a:lvl6pPr>
      <a:lvl7pPr marL="1398588" indent="-484188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9553"/>
          </a:solidFill>
          <a:latin typeface="Century Gothic" pitchFamily="34" charset="0"/>
        </a:defRPr>
      </a:lvl7pPr>
      <a:lvl8pPr marL="1855788" indent="-484188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9553"/>
          </a:solidFill>
          <a:latin typeface="Century Gothic" pitchFamily="34" charset="0"/>
        </a:defRPr>
      </a:lvl8pPr>
      <a:lvl9pPr marL="2312988" indent="-484188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9553"/>
          </a:solidFill>
          <a:latin typeface="Century Gothic" pitchFamily="34" charset="0"/>
        </a:defRPr>
      </a:lvl9pPr>
    </p:titleStyle>
    <p:bodyStyle>
      <a:lvl1pPr marL="447675" indent="-3825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itchFamily="34" charset="0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095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09550" algn="l" rtl="0" eaLnBrk="1" fontAlgn="base" hangingPunct="1">
        <a:spcBef>
          <a:spcPct val="20000"/>
        </a:spcBef>
        <a:spcAft>
          <a:spcPct val="0"/>
        </a:spcAft>
        <a:buClr>
          <a:srgbClr val="F4AB89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ora.com/" TargetMode="External"/><Relationship Id="rId2" Type="http://schemas.openxmlformats.org/officeDocument/2006/relationships/hyperlink" Target="http://www.thecrazyprogrammer.com/" TargetMode="External"/><Relationship Id="rId1" Type="http://schemas.openxmlformats.org/officeDocument/2006/relationships/slideLayout" Target="../slideLayouts/slideLayout50.xml"/><Relationship Id="rId5" Type="http://schemas.openxmlformats.org/officeDocument/2006/relationships/hyperlink" Target="http://www.academia.edu/" TargetMode="External"/><Relationship Id="rId4" Type="http://schemas.openxmlformats.org/officeDocument/2006/relationships/hyperlink" Target="http://www.introprogramming.info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Lucy M Kurbah</a:t>
            </a:r>
          </a:p>
          <a:p>
            <a:r>
              <a:rPr lang="en-US" dirty="0" smtClean="0"/>
              <a:t>Roll No 29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2625" lvl="1" indent="-228600">
              <a:buFont typeface="Wingdings" pitchFamily="2" charset="2"/>
              <a:buChar char="v"/>
            </a:pPr>
            <a:r>
              <a:rPr lang="en-US" altLang="zh-CN" dirty="0" smtClean="0">
                <a:solidFill>
                  <a:srgbClr val="D9D9D9"/>
                </a:solidFill>
              </a:rPr>
              <a:t>Emphasizes relevant characteristics.</a:t>
            </a:r>
          </a:p>
          <a:p>
            <a:pPr marL="682625" lvl="1" indent="-228600">
              <a:buFont typeface="Wingdings" pitchFamily="2" charset="2"/>
              <a:buChar char="v"/>
            </a:pPr>
            <a:r>
              <a:rPr lang="en-US" altLang="zh-CN" dirty="0" smtClean="0">
                <a:solidFill>
                  <a:srgbClr val="D9D9D9"/>
                </a:solidFill>
              </a:rPr>
              <a:t>Suppresses other characteristics.</a:t>
            </a:r>
          </a:p>
          <a:p>
            <a:pPr marL="682625" lvl="1" indent="-228600">
              <a:buFont typeface="Wingdings" pitchFamily="2" charset="2"/>
              <a:buChar char="v"/>
            </a:pPr>
            <a:r>
              <a:rPr lang="en-IN" dirty="0" smtClean="0"/>
              <a:t>EXAMPLE: Various calculations such as Addition</a:t>
            </a:r>
            <a:r>
              <a:rPr lang="en-IN" dirty="0"/>
              <a:t>, Multiplication, </a:t>
            </a:r>
            <a:r>
              <a:rPr lang="en-IN" dirty="0" smtClean="0"/>
              <a:t>Subtraction. </a:t>
            </a:r>
            <a:r>
              <a:rPr lang="en-IN" dirty="0"/>
              <a:t>However, while developing calculator, we will specify only Calculator, thus hiding </a:t>
            </a:r>
            <a:r>
              <a:rPr lang="en-IN" dirty="0" smtClean="0"/>
              <a:t>details.</a:t>
            </a:r>
            <a:endParaRPr lang="zh-CN" altLang="en-US" dirty="0" smtClean="0">
              <a:solidFill>
                <a:srgbClr val="D9D9D9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b="1" dirty="0"/>
              <a:t>Encapsulation</a:t>
            </a:r>
            <a:r>
              <a:rPr lang="en-IN" sz="3200" dirty="0"/>
              <a:t> It is a process of hiding all the internal details of an object from the outside real world. </a:t>
            </a:r>
            <a:r>
              <a:rPr lang="en-US" altLang="zh-CN" sz="3200" dirty="0" smtClean="0"/>
              <a:t>Also known as </a:t>
            </a:r>
            <a:r>
              <a:rPr lang="en-US" altLang="zh-CN" sz="3200" i="1" dirty="0" smtClean="0"/>
              <a:t>information hiding</a:t>
            </a:r>
          </a:p>
          <a:p>
            <a:r>
              <a:rPr lang="en-IN" sz="3200" dirty="0" smtClean="0"/>
              <a:t>You </a:t>
            </a:r>
            <a:r>
              <a:rPr lang="en-IN" sz="3200" dirty="0"/>
              <a:t>don't </a:t>
            </a:r>
            <a:r>
              <a:rPr lang="en-IN" sz="3200" i="1" dirty="0" smtClean="0"/>
              <a:t>need </a:t>
            </a:r>
            <a:r>
              <a:rPr lang="en-IN" sz="3200" i="1" dirty="0"/>
              <a:t>to know the internal working of the mobile phone to </a:t>
            </a:r>
            <a:r>
              <a:rPr lang="en-IN" sz="3200" i="1" dirty="0" smtClean="0"/>
              <a:t>operate</a:t>
            </a:r>
            <a:r>
              <a:rPr lang="en-IN" sz="3200" dirty="0"/>
              <a:t> with it. </a:t>
            </a:r>
            <a:r>
              <a:rPr lang="en-IN" sz="3200" dirty="0" smtClean="0"/>
              <a:t>You have </a:t>
            </a:r>
            <a:r>
              <a:rPr lang="en-IN" sz="3200" dirty="0"/>
              <a:t>an </a:t>
            </a:r>
            <a:r>
              <a:rPr lang="en-IN" sz="3200" i="1" dirty="0" smtClean="0"/>
              <a:t>interface</a:t>
            </a:r>
            <a:r>
              <a:rPr lang="en-IN" sz="3200" dirty="0" smtClean="0"/>
              <a:t>.</a:t>
            </a:r>
            <a:endParaRPr lang="en-US" altLang="zh-CN" sz="3200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Polymorphism</a:t>
            </a:r>
            <a:r>
              <a:rPr lang="en-US" altLang="zh-CN" dirty="0" smtClean="0"/>
              <a:t>—the same word or phrase can be mean different things in different contexts</a:t>
            </a:r>
          </a:p>
          <a:p>
            <a:r>
              <a:rPr lang="en-US" altLang="zh-CN" dirty="0" smtClean="0"/>
              <a:t>EXAMPLE</a:t>
            </a:r>
            <a:r>
              <a:rPr lang="en-US" altLang="zh-CN" smtClean="0"/>
              <a:t>: 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Inheritance </a:t>
            </a:r>
            <a:r>
              <a:rPr lang="en-US" altLang="zh-CN" dirty="0" smtClean="0"/>
              <a:t>—a way of organizing classes </a:t>
            </a:r>
          </a:p>
          <a:p>
            <a:r>
              <a:rPr lang="en-US" altLang="zh-CN" dirty="0" smtClean="0"/>
              <a:t>Classes with properties in common can be grouped so that their common properties are only defined once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Example:Inheritance</a:t>
            </a:r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H="1">
            <a:off x="1447800" y="2184400"/>
            <a:ext cx="3200400" cy="231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191000" y="2057400"/>
            <a:ext cx="7620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581400" y="2197100"/>
            <a:ext cx="3810000" cy="229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124200" y="1981200"/>
            <a:ext cx="2133600" cy="609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1" eaLnBrk="0" hangingPunct="0"/>
            <a:r>
              <a:rPr lang="en-US" altLang="zh-CN" b="1" dirty="0">
                <a:solidFill>
                  <a:schemeClr val="bg1"/>
                </a:solidFill>
              </a:rPr>
              <a:t>Vehicle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381000" y="4495800"/>
            <a:ext cx="2133600" cy="609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solidFill>
                  <a:schemeClr val="bg1"/>
                </a:solidFill>
              </a:rPr>
              <a:t>   Automobile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3276600" y="4495800"/>
            <a:ext cx="2133600" cy="609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solidFill>
                  <a:schemeClr val="bg1"/>
                </a:solidFill>
              </a:rPr>
              <a:t>   Motorcycle  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6248400" y="4495800"/>
            <a:ext cx="2133600" cy="609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solidFill>
                  <a:schemeClr val="bg1"/>
                </a:solidFill>
              </a:rPr>
              <a:t>           Bus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for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Steganography</a:t>
            </a:r>
          </a:p>
          <a:p>
            <a:pPr marL="65087" indent="0">
              <a:buNone/>
            </a:pPr>
            <a:r>
              <a:rPr lang="en-US" dirty="0"/>
              <a:t>	E</a:t>
            </a:r>
            <a:r>
              <a:rPr lang="en-US" dirty="0" smtClean="0"/>
              <a:t>mbedding of data in files such as 	images, videos,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Digital Watermark</a:t>
            </a:r>
          </a:p>
          <a:p>
            <a:pPr marL="65087" indent="0">
              <a:buNone/>
            </a:pPr>
            <a:r>
              <a:rPr lang="en-US" dirty="0"/>
              <a:t>	</a:t>
            </a:r>
            <a:r>
              <a:rPr lang="en-US" dirty="0" smtClean="0"/>
              <a:t>It is the act of hiding a signature in a 	digital file.</a:t>
            </a:r>
          </a:p>
          <a:p>
            <a:pPr marL="65087" indent="0">
              <a:buNone/>
            </a:pPr>
            <a:endParaRPr lang="en-US" b="1" dirty="0" smtClean="0"/>
          </a:p>
          <a:p>
            <a:pPr marL="6508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www.thecrazyprogrammer.com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www.quora.com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www.introprogramming.info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www.academia.edu</a:t>
            </a:r>
            <a:endParaRPr lang="en-US" dirty="0" smtClean="0"/>
          </a:p>
          <a:p>
            <a:pPr marL="6508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227171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</a:t>
            </a:r>
            <a:br>
              <a:rPr lang="en-US" sz="4800" dirty="0" smtClean="0"/>
            </a:b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Programming Languages</a:t>
            </a:r>
          </a:p>
          <a:p>
            <a:r>
              <a:rPr lang="en-US" dirty="0" smtClean="0"/>
              <a:t>Difference between structural and procedural languages</a:t>
            </a:r>
          </a:p>
          <a:p>
            <a:r>
              <a:rPr lang="en-US" dirty="0" smtClean="0"/>
              <a:t>OOP Principles</a:t>
            </a:r>
          </a:p>
          <a:p>
            <a:r>
              <a:rPr lang="en-US" dirty="0" smtClean="0"/>
              <a:t>Topic for research</a:t>
            </a:r>
          </a:p>
          <a:p>
            <a:r>
              <a:rPr lang="en-US" dirty="0" smtClean="0"/>
              <a:t>Bibliography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Pioneers of programming:</a:t>
            </a:r>
          </a:p>
          <a:p>
            <a:r>
              <a:rPr lang="en-US" dirty="0" smtClean="0"/>
              <a:t>Charles Babbage</a:t>
            </a:r>
            <a:r>
              <a:rPr lang="en-US" b="1" dirty="0" smtClean="0"/>
              <a:t> i</a:t>
            </a:r>
            <a:r>
              <a:rPr lang="en-US" dirty="0" smtClean="0"/>
              <a:t>nvented the Analytical Engine. </a:t>
            </a:r>
          </a:p>
          <a:p>
            <a:r>
              <a:rPr lang="en-US" dirty="0" smtClean="0"/>
              <a:t>His companion, Ada Augusta Lovelace, is considered the first programmer in history</a:t>
            </a:r>
            <a:r>
              <a:rPr lang="en-US" dirty="0" smtClean="0"/>
              <a:t>. Sh</a:t>
            </a:r>
            <a:r>
              <a:rPr lang="en-US" dirty="0" smtClean="0"/>
              <a:t>e was the daughter of Lord Byron.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372872"/>
              </p:ext>
            </p:extLst>
          </p:nvPr>
        </p:nvGraphicFramePr>
        <p:xfrm>
          <a:off x="457200" y="609600"/>
          <a:ext cx="8229600" cy="551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143132"/>
              </p:ext>
            </p:extLst>
          </p:nvPr>
        </p:nvGraphicFramePr>
        <p:xfrm>
          <a:off x="457200" y="304800"/>
          <a:ext cx="8229600" cy="6150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118287"/>
              </p:ext>
            </p:extLst>
          </p:nvPr>
        </p:nvGraphicFramePr>
        <p:xfrm>
          <a:off x="457200" y="304800"/>
          <a:ext cx="8229600" cy="6150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Vs Object Oriented 		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3200" dirty="0" smtClean="0">
                <a:ea typeface="SimSun" pitchFamily="2" charset="-122"/>
              </a:rPr>
              <a:t>Procedural programming</a:t>
            </a:r>
          </a:p>
          <a:p>
            <a:pPr>
              <a:buNone/>
            </a:pPr>
            <a:r>
              <a:rPr lang="en-US" altLang="zh-CN" sz="3200" dirty="0" smtClean="0">
                <a:ea typeface="SimSun" pitchFamily="2" charset="-122"/>
              </a:rPr>
              <a:t>		a sequence of ‘procedures</a:t>
            </a:r>
          </a:p>
          <a:p>
            <a:pPr>
              <a:buNone/>
            </a:pPr>
            <a:endParaRPr lang="en-US" altLang="zh-CN" sz="3200" dirty="0" smtClean="0">
              <a:ea typeface="SimSun" pitchFamily="2" charset="-122"/>
            </a:endParaRPr>
          </a:p>
          <a:p>
            <a:pPr>
              <a:buNone/>
            </a:pPr>
            <a:r>
              <a:rPr lang="en-US" altLang="zh-CN" sz="3200" dirty="0" smtClean="0">
                <a:ea typeface="SimSun" pitchFamily="2" charset="-122"/>
              </a:rPr>
              <a:t>Object oriented programming </a:t>
            </a:r>
          </a:p>
          <a:p>
            <a:pPr>
              <a:buNone/>
            </a:pPr>
            <a:r>
              <a:rPr lang="en-US" altLang="zh-CN" sz="3200" dirty="0" smtClean="0">
                <a:ea typeface="SimSun" pitchFamily="2" charset="-122"/>
              </a:rPr>
              <a:t>		a sequence of ‘objects’</a:t>
            </a:r>
          </a:p>
          <a:p>
            <a:pPr marL="742950" lvl="1">
              <a:buClr>
                <a:schemeClr val="folHlink"/>
              </a:buClr>
              <a:buSzPct val="80000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64208"/>
          </a:xfrm>
        </p:spPr>
        <p:txBody>
          <a:bodyPr/>
          <a:lstStyle/>
          <a:p>
            <a:pPr marL="342900" indent="-342900">
              <a:buClr>
                <a:schemeClr val="folHlink"/>
              </a:buClr>
              <a:buNone/>
            </a:pPr>
            <a:r>
              <a:rPr lang="en-US" sz="2400" b="0" dirty="0" smtClean="0"/>
              <a:t> </a:t>
            </a:r>
            <a:r>
              <a:rPr lang="en-US" sz="2800" b="0" dirty="0" smtClean="0"/>
              <a:t>Procedural programming: 	</a:t>
            </a:r>
          </a:p>
          <a:p>
            <a:pPr marL="742950" lvl="1"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r>
              <a:rPr lang="en-US" sz="2800" b="0" dirty="0" smtClean="0"/>
              <a:t>Low-level</a:t>
            </a:r>
          </a:p>
          <a:p>
            <a:pPr marL="742950" lvl="1"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r>
              <a:rPr lang="en-US" sz="2800" b="0" dirty="0" smtClean="0"/>
              <a:t>More intuitive, less </a:t>
            </a:r>
            <a:r>
              <a:rPr lang="en-US" sz="2800" b="0" dirty="0" smtClean="0"/>
              <a:t>abstract</a:t>
            </a:r>
          </a:p>
          <a:p>
            <a:pPr marL="742950" lvl="1"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r>
              <a:rPr lang="en-US" sz="2800" dirty="0" smtClean="0"/>
              <a:t>More complex</a:t>
            </a:r>
            <a:endParaRPr lang="en-US" sz="2800" b="0" dirty="0" smtClean="0"/>
          </a:p>
          <a:p>
            <a:pPr marL="742950" lvl="1"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endParaRPr lang="en-US" sz="2800" b="0" dirty="0" smtClean="0"/>
          </a:p>
          <a:p>
            <a:pPr marL="342900" indent="-342900">
              <a:buClr>
                <a:schemeClr val="folHlink"/>
              </a:buClr>
              <a:buNone/>
            </a:pPr>
            <a:r>
              <a:rPr lang="en-US" sz="2800" b="0" dirty="0" smtClean="0"/>
              <a:t>Object-oriented programming: 	</a:t>
            </a:r>
          </a:p>
          <a:p>
            <a:pPr marL="742950" lvl="1"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r>
              <a:rPr lang="en-US" sz="2800" b="0" dirty="0" smtClean="0"/>
              <a:t>High-level</a:t>
            </a:r>
          </a:p>
          <a:p>
            <a:pPr marL="742950" lvl="1"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r>
              <a:rPr lang="en-US" sz="2800" b="0" dirty="0" smtClean="0"/>
              <a:t>More abstract</a:t>
            </a:r>
          </a:p>
          <a:p>
            <a:pPr marL="742950" lvl="1"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r>
              <a:rPr lang="en-US" sz="2800" b="0" dirty="0" smtClean="0"/>
              <a:t>Focus on ‘what to do’ not on ‘how to do</a:t>
            </a:r>
            <a:r>
              <a:rPr lang="en-US" sz="2800" b="0" dirty="0" smtClean="0"/>
              <a:t>’</a:t>
            </a:r>
          </a:p>
          <a:p>
            <a:pPr marL="742950" lvl="1"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r>
              <a:rPr lang="en-US" sz="2800" dirty="0" smtClean="0"/>
              <a:t>Less complex</a:t>
            </a:r>
            <a:endParaRPr lang="en-US" sz="2800" b="0" dirty="0" smtClean="0"/>
          </a:p>
          <a:p>
            <a:pPr>
              <a:buNone/>
            </a:pP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Principles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708030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Arial Unicode MS"/>
      </a:majorFont>
      <a:minorFont>
        <a:latin typeface="Tahoma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Arial Unicode MS"/>
      </a:majorFont>
      <a:minorFont>
        <a:latin typeface="Tahoma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0" fontAlgn="base" latinLnBrk="0" hangingPunct="0">
          <a:lnSpc>
            <a:spcPct val="87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0" fontAlgn="base" latinLnBrk="0" hangingPunct="0">
          <a:lnSpc>
            <a:spcPct val="87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Lucida Sans Unicode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0" fontAlgn="base" latinLnBrk="0" hangingPunct="0">
          <a:lnSpc>
            <a:spcPct val="87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0" fontAlgn="base" latinLnBrk="0" hangingPunct="0">
          <a:lnSpc>
            <a:spcPct val="87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Lucida Sans Unicode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Arithmetic and Logic Unit</Template>
  <TotalTime>144</TotalTime>
  <Words>321</Words>
  <Application>Microsoft Office PowerPoint</Application>
  <PresentationFormat>On-screen Show (4:3)</PresentationFormat>
  <Paragraphs>81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1_Default Design</vt:lpstr>
      <vt:lpstr>Default Design</vt:lpstr>
      <vt:lpstr>2_Default Design</vt:lpstr>
      <vt:lpstr>3_Default Design</vt:lpstr>
      <vt:lpstr>Verve</vt:lpstr>
      <vt:lpstr>Object Oriented Programming</vt:lpstr>
      <vt:lpstr>Contents</vt:lpstr>
      <vt:lpstr>History Of Programming</vt:lpstr>
      <vt:lpstr>PowerPoint Presentation</vt:lpstr>
      <vt:lpstr>PowerPoint Presentation</vt:lpstr>
      <vt:lpstr>PowerPoint Presentation</vt:lpstr>
      <vt:lpstr>Structured Vs Object Oriented   Programming</vt:lpstr>
      <vt:lpstr>PowerPoint Presentation</vt:lpstr>
      <vt:lpstr>OOP Principles</vt:lpstr>
      <vt:lpstr>Abstraction</vt:lpstr>
      <vt:lpstr>Encapsulation</vt:lpstr>
      <vt:lpstr>Polymorphism</vt:lpstr>
      <vt:lpstr>Inheritance</vt:lpstr>
      <vt:lpstr>Example:Inheritance</vt:lpstr>
      <vt:lpstr>Topic for research</vt:lpstr>
      <vt:lpstr>Bibliography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user</dc:creator>
  <cp:lastModifiedBy>lucym29</cp:lastModifiedBy>
  <cp:revision>29</cp:revision>
  <dcterms:created xsi:type="dcterms:W3CDTF">2001-12-31T19:21:12Z</dcterms:created>
  <dcterms:modified xsi:type="dcterms:W3CDTF">2016-03-08T10:11:31Z</dcterms:modified>
</cp:coreProperties>
</file>