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65" r:id="rId5"/>
    <p:sldId id="259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FC61E89-4F66-4AA8-9812-938A576C64F9}" type="datetimeFigureOut">
              <a:rPr lang="en-US" smtClean="0"/>
              <a:pPr/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9889889-0B54-49CC-9811-ADA738434E5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b="1" dirty="0" smtClean="0"/>
              <a:t>Presentation</a:t>
            </a:r>
            <a:br>
              <a:rPr lang="en-GB" sz="3200" b="1" dirty="0" smtClean="0"/>
            </a:br>
            <a:r>
              <a:rPr lang="en-GB" sz="3200" b="1" dirty="0" smtClean="0"/>
              <a:t>On</a:t>
            </a:r>
            <a:br>
              <a:rPr lang="en-GB" sz="3200" b="1" dirty="0" smtClean="0"/>
            </a:br>
            <a:r>
              <a:rPr lang="en-GB" sz="3200" b="1" dirty="0" smtClean="0"/>
              <a:t>HISTORY OF PROGRAMMING LANGUAGES</a:t>
            </a:r>
            <a:br>
              <a:rPr lang="en-GB" sz="3200" b="1" dirty="0" smtClean="0"/>
            </a:br>
            <a:r>
              <a:rPr lang="en-GB" sz="3200" b="1" dirty="0" smtClean="0"/>
              <a:t>AND</a:t>
            </a:r>
            <a:br>
              <a:rPr lang="en-GB" sz="3200" b="1" dirty="0" smtClean="0"/>
            </a:br>
            <a:r>
              <a:rPr lang="en-GB" sz="3200" b="1" dirty="0" smtClean="0"/>
              <a:t>OBJECT ORIENTED PRINCIPLES</a:t>
            </a:r>
            <a:endParaRPr lang="en-GB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29388" y="5143512"/>
            <a:ext cx="196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Presented By:</a:t>
            </a:r>
          </a:p>
          <a:p>
            <a:r>
              <a:rPr lang="en-GB" sz="2400" dirty="0" smtClean="0"/>
              <a:t>K. </a:t>
            </a:r>
            <a:r>
              <a:rPr lang="en-GB" sz="2400" dirty="0" err="1" smtClean="0"/>
              <a:t>Lalhriatpuia</a:t>
            </a:r>
            <a:endParaRPr lang="en-GB" sz="2400" dirty="0" smtClean="0"/>
          </a:p>
          <a:p>
            <a:r>
              <a:rPr lang="en-GB" sz="2400" dirty="0" smtClean="0"/>
              <a:t>Roll No. 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704" y="44624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HISTORY OF PROGRAMMING LANGUAGES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052736"/>
            <a:ext cx="8643998" cy="4740277"/>
          </a:xfrm>
        </p:spPr>
        <p:txBody>
          <a:bodyPr>
            <a:noAutofit/>
          </a:bodyPr>
          <a:lstStyle/>
          <a:p>
            <a:r>
              <a:rPr lang="en-GB" sz="1800" dirty="0" smtClean="0"/>
              <a:t>Assembly languages. (1940s)</a:t>
            </a:r>
          </a:p>
          <a:p>
            <a:pPr>
              <a:buNone/>
            </a:pPr>
            <a:r>
              <a:rPr lang="en-GB" sz="1800" dirty="0" smtClean="0"/>
              <a:t>		- intellectual effort and error-prone</a:t>
            </a:r>
          </a:p>
          <a:p>
            <a:pPr>
              <a:buNone/>
            </a:pPr>
            <a:endParaRPr lang="en-GB" sz="1800" dirty="0" smtClean="0"/>
          </a:p>
          <a:p>
            <a:r>
              <a:rPr lang="en-GB" sz="1800" dirty="0" smtClean="0"/>
              <a:t>First Programming Languages – Mark 1 (1952)</a:t>
            </a:r>
          </a:p>
          <a:p>
            <a:pPr>
              <a:buNone/>
            </a:pPr>
            <a:r>
              <a:rPr lang="en-GB" sz="1800" dirty="0" smtClean="0"/>
              <a:t>		- first code and compiler</a:t>
            </a:r>
          </a:p>
          <a:p>
            <a:pPr>
              <a:buNone/>
            </a:pPr>
            <a:r>
              <a:rPr lang="en-GB" sz="1800" dirty="0" smtClean="0"/>
              <a:t>		- first compiled high level language</a:t>
            </a:r>
          </a:p>
          <a:p>
            <a:pPr>
              <a:buNone/>
            </a:pPr>
            <a:r>
              <a:rPr lang="en-GB" sz="1800" dirty="0" smtClean="0"/>
              <a:t>		- Second auto code “Mark 1 </a:t>
            </a:r>
            <a:r>
              <a:rPr lang="en-GB" sz="1800" dirty="0" err="1" smtClean="0"/>
              <a:t>Autocode</a:t>
            </a:r>
            <a:r>
              <a:rPr lang="en-GB" sz="1800" dirty="0" smtClean="0"/>
              <a:t>” by R.A. </a:t>
            </a:r>
            <a:r>
              <a:rPr lang="en-GB" sz="1800" dirty="0" err="1" smtClean="0"/>
              <a:t>Brooker</a:t>
            </a:r>
            <a:r>
              <a:rPr lang="en-GB" sz="1800" dirty="0" smtClean="0"/>
              <a:t> (1954)</a:t>
            </a:r>
          </a:p>
          <a:p>
            <a:pPr>
              <a:buNone/>
            </a:pPr>
            <a:endParaRPr lang="en-GB" sz="1800" dirty="0" smtClean="0"/>
          </a:p>
          <a:p>
            <a:r>
              <a:rPr lang="en-GB" sz="1800" dirty="0" smtClean="0"/>
              <a:t>FORTRAN (1954)</a:t>
            </a:r>
          </a:p>
          <a:p>
            <a:pPr>
              <a:buNone/>
            </a:pPr>
            <a:r>
              <a:rPr lang="en-GB" sz="1800" dirty="0" smtClean="0"/>
              <a:t>		- at IBM by John Backus</a:t>
            </a:r>
          </a:p>
          <a:p>
            <a:pPr>
              <a:buNone/>
            </a:pPr>
            <a:r>
              <a:rPr lang="en-GB" sz="1800" dirty="0" smtClean="0"/>
              <a:t>		- first widely used high level general purpose programming language</a:t>
            </a:r>
          </a:p>
          <a:p>
            <a:pPr>
              <a:buNone/>
            </a:pPr>
            <a:r>
              <a:rPr lang="en-GB" sz="1800" dirty="0" smtClean="0"/>
              <a:t>		- high performance computing</a:t>
            </a:r>
          </a:p>
          <a:p>
            <a:pPr>
              <a:buNone/>
            </a:pPr>
            <a:r>
              <a:rPr lang="en-GB" sz="1800" dirty="0" smtClean="0"/>
              <a:t>		- used in world fastest supercomputer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History of Programming Languages Contd..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4282" y="1916832"/>
            <a:ext cx="8472518" cy="428628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FLOW-MATIC (1955)</a:t>
            </a:r>
          </a:p>
          <a:p>
            <a:pPr>
              <a:buNone/>
            </a:pPr>
            <a:r>
              <a:rPr lang="en-GB" sz="1800" dirty="0" smtClean="0"/>
              <a:t>			- for UNIVAC I</a:t>
            </a:r>
          </a:p>
          <a:p>
            <a:pPr>
              <a:buNone/>
            </a:pPr>
            <a:r>
              <a:rPr lang="en-GB" sz="1800" dirty="0" smtClean="0"/>
              <a:t>			- by Grace Hopper at Remington Road</a:t>
            </a:r>
          </a:p>
          <a:p>
            <a:pPr>
              <a:buNone/>
            </a:pPr>
            <a:r>
              <a:rPr lang="en-GB" sz="1800" dirty="0" smtClean="0"/>
              <a:t>			- English programming language</a:t>
            </a:r>
          </a:p>
          <a:p>
            <a:pPr>
              <a:buNone/>
            </a:pPr>
            <a:r>
              <a:rPr lang="en-GB" sz="1800" dirty="0" smtClean="0"/>
              <a:t>			- influence LISP (1958), COBOL (1959)</a:t>
            </a:r>
          </a:p>
          <a:p>
            <a:pPr>
              <a:buNone/>
            </a:pPr>
            <a:r>
              <a:rPr lang="en-GB" sz="1800" dirty="0" smtClean="0"/>
              <a:t>			- Developing and enhancing existing languages</a:t>
            </a:r>
          </a:p>
          <a:p>
            <a:pPr>
              <a:buNone/>
            </a:pPr>
            <a:r>
              <a:rPr lang="en-GB" sz="1800" dirty="0" smtClean="0"/>
              <a:t>			- Adding new features</a:t>
            </a:r>
          </a:p>
          <a:p>
            <a:pPr>
              <a:buNone/>
            </a:pPr>
            <a:r>
              <a:rPr lang="en-GB" sz="1800" dirty="0" smtClean="0"/>
              <a:t>			- OOP was developed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28" y="-459432"/>
            <a:ext cx="8229600" cy="1143000"/>
          </a:xfrm>
        </p:spPr>
        <p:txBody>
          <a:bodyPr/>
          <a:lstStyle/>
          <a:p>
            <a:r>
              <a:rPr lang="en-US" dirty="0" smtClean="0"/>
              <a:t>Structured Programming VS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8052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/>
              <a:t>Structure programming language</a:t>
            </a:r>
          </a:p>
          <a:p>
            <a:pPr lvl="2" algn="just"/>
            <a:r>
              <a:rPr lang="en-US" dirty="0"/>
              <a:t>Structure programming is designed focuses on process.</a:t>
            </a:r>
          </a:p>
          <a:p>
            <a:pPr lvl="2" algn="just"/>
            <a:r>
              <a:rPr lang="en-US" dirty="0"/>
              <a:t>Data moves openly around the system from function to function</a:t>
            </a:r>
          </a:p>
          <a:p>
            <a:pPr lvl="2" algn="just"/>
            <a:r>
              <a:rPr lang="en-US" dirty="0"/>
              <a:t>Function  are dependent s so reusability is not possible</a:t>
            </a:r>
          </a:p>
          <a:p>
            <a:pPr lvl="2" algn="just"/>
            <a:r>
              <a:rPr lang="en-US" dirty="0"/>
              <a:t>Less abstract  and less flexibility.</a:t>
            </a:r>
          </a:p>
          <a:p>
            <a:pPr lvl="2" algn="just"/>
            <a:r>
              <a:rPr lang="en-US" dirty="0"/>
              <a:t>Program are divided into smaller program known function</a:t>
            </a:r>
          </a:p>
          <a:p>
            <a:pPr lvl="2" algn="just"/>
            <a:r>
              <a:rPr lang="en-US" dirty="0"/>
              <a:t>Its follow top down approach.</a:t>
            </a:r>
          </a:p>
          <a:p>
            <a:pPr marL="914400" lvl="2" indent="0" algn="just">
              <a:buNone/>
            </a:pPr>
            <a:endParaRPr lang="en-US" dirty="0"/>
          </a:p>
          <a:p>
            <a:pPr algn="just"/>
            <a:r>
              <a:rPr lang="en-US" sz="2200" dirty="0"/>
              <a:t> </a:t>
            </a:r>
            <a:r>
              <a:rPr lang="en-US" sz="2200" b="1" dirty="0"/>
              <a:t>Object oriented programming language</a:t>
            </a:r>
          </a:p>
          <a:p>
            <a:pPr lvl="2" algn="just"/>
            <a:r>
              <a:rPr lang="en-US" dirty="0" smtClean="0"/>
              <a:t>OOP </a:t>
            </a:r>
            <a:r>
              <a:rPr lang="en-US" dirty="0"/>
              <a:t>is designed focuses on data</a:t>
            </a:r>
          </a:p>
          <a:p>
            <a:pPr lvl="2" algn="just"/>
            <a:r>
              <a:rPr lang="en-US" dirty="0"/>
              <a:t>Data is hidden and can’t be accessed by the external world.</a:t>
            </a:r>
          </a:p>
          <a:p>
            <a:pPr lvl="2" algn="just"/>
            <a:r>
              <a:rPr lang="en-US" dirty="0"/>
              <a:t>Function are not depended so reusability is possible</a:t>
            </a:r>
          </a:p>
          <a:p>
            <a:pPr lvl="2" algn="just"/>
            <a:r>
              <a:rPr lang="en-US" dirty="0"/>
              <a:t>More abstraction and more flexibility</a:t>
            </a:r>
          </a:p>
          <a:p>
            <a:pPr lvl="2" algn="just"/>
            <a:r>
              <a:rPr lang="en-US" dirty="0"/>
              <a:t>Program are divided into small entity called object.</a:t>
            </a:r>
          </a:p>
          <a:p>
            <a:pPr lvl="2" algn="just"/>
            <a:r>
              <a:rPr lang="en-US" dirty="0"/>
              <a:t>Follow bottom up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016" y="2358008"/>
            <a:ext cx="8229600" cy="1143000"/>
          </a:xfrm>
        </p:spPr>
        <p:txBody>
          <a:bodyPr/>
          <a:lstStyle/>
          <a:p>
            <a:r>
              <a:rPr lang="en-GB" b="1" dirty="0" smtClean="0"/>
              <a:t>OBJECT ORIENTED PRINCIPLES</a:t>
            </a:r>
            <a:endParaRPr lang="en-GB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59432"/>
            <a:ext cx="7924800" cy="1143000"/>
          </a:xfrm>
        </p:spPr>
        <p:txBody>
          <a:bodyPr/>
          <a:lstStyle/>
          <a:p>
            <a:pPr algn="ctr"/>
            <a:r>
              <a:rPr lang="en-GB" b="1" dirty="0" smtClean="0"/>
              <a:t>ABSTRACTION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80728"/>
            <a:ext cx="7924800" cy="1944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Abstraction - helps us to think about what we are doing.</a:t>
            </a:r>
          </a:p>
          <a:p>
            <a:pPr>
              <a:buNone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Defining </a:t>
            </a:r>
            <a:r>
              <a:rPr lang="en-US" sz="2000" dirty="0" smtClean="0"/>
              <a:t>an interface.</a:t>
            </a:r>
          </a:p>
          <a:p>
            <a:pPr>
              <a:buFontTx/>
              <a:buChar char="-"/>
            </a:pPr>
            <a:r>
              <a:rPr lang="en-US" sz="2000" dirty="0" smtClean="0"/>
              <a:t>Focus on observable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 of an object.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5880" y="30074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smtClean="0"/>
              <a:t>ENCAPSULATION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(information hiding)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48797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smtClean="0"/>
              <a:t>Provide only essential information.</a:t>
            </a:r>
          </a:p>
          <a:p>
            <a:r>
              <a:rPr lang="en-GB" sz="2400" smtClean="0"/>
              <a:t>Deciding what should be hidden.</a:t>
            </a:r>
          </a:p>
          <a:p>
            <a:r>
              <a:rPr lang="en-GB" sz="2400" smtClean="0"/>
              <a:t>Define as public, private and protected areas.</a:t>
            </a: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920" y="-459432"/>
            <a:ext cx="7924800" cy="1143000"/>
          </a:xfrm>
        </p:spPr>
        <p:txBody>
          <a:bodyPr/>
          <a:lstStyle/>
          <a:p>
            <a:r>
              <a:rPr lang="en-GB" b="1" dirty="0" smtClean="0"/>
              <a:t>INHERITANCE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1528" y="620688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     </a:t>
            </a:r>
            <a:r>
              <a:rPr lang="en-GB" sz="2000" dirty="0" smtClean="0"/>
              <a:t>             </a:t>
            </a:r>
            <a:r>
              <a:rPr lang="en-GB" sz="2000" dirty="0" smtClean="0"/>
              <a:t>Inherit behaviour or characteristics of another class</a:t>
            </a:r>
            <a:r>
              <a:rPr lang="en-GB" sz="1400" dirty="0" smtClean="0"/>
              <a:t>.</a:t>
            </a:r>
          </a:p>
          <a:p>
            <a:pPr>
              <a:buNone/>
            </a:pPr>
            <a:endParaRPr lang="en-GB" sz="1400" dirty="0" smtClean="0"/>
          </a:p>
          <a:p>
            <a:pPr>
              <a:buFontTx/>
              <a:buChar char="-"/>
            </a:pPr>
            <a:r>
              <a:rPr lang="en-GB" sz="2000" dirty="0" smtClean="0"/>
              <a:t>Class Hierarchy</a:t>
            </a:r>
          </a:p>
          <a:p>
            <a:pPr>
              <a:buFontTx/>
              <a:buChar char="-"/>
            </a:pPr>
            <a:r>
              <a:rPr lang="en-GB" sz="2000" dirty="0" smtClean="0"/>
              <a:t>Set of abstraction.</a:t>
            </a:r>
          </a:p>
          <a:p>
            <a:pPr lvl="2">
              <a:buFontTx/>
              <a:buChar char="-"/>
            </a:pPr>
            <a:r>
              <a:rPr lang="en-GB" sz="2000" dirty="0" err="1" smtClean="0"/>
              <a:t>Superclasses</a:t>
            </a:r>
            <a:r>
              <a:rPr lang="en-GB" sz="2000" dirty="0" smtClean="0"/>
              <a:t> (generalised)</a:t>
            </a:r>
          </a:p>
          <a:p>
            <a:pPr lvl="2">
              <a:buFontTx/>
              <a:buChar char="-"/>
            </a:pPr>
            <a:r>
              <a:rPr lang="en-GB" sz="2000" dirty="0" smtClean="0"/>
              <a:t>Subclasses (specialised)(adding, modifying or hiding methods)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87824" y="3150096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 smtClean="0"/>
              <a:t>POLYMORPHISM</a:t>
            </a:r>
            <a:endParaRPr lang="en-GB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81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000" dirty="0" smtClean="0"/>
              <a:t>Ability to take more than one form.</a:t>
            </a:r>
          </a:p>
          <a:p>
            <a:pPr>
              <a:buFontTx/>
              <a:buChar char="-"/>
            </a:pPr>
            <a:r>
              <a:rPr lang="en-GB" sz="2000" dirty="0" smtClean="0"/>
              <a:t>Same operation different inputs.</a:t>
            </a:r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274</TotalTime>
  <Words>226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Presentation On HISTORY OF PROGRAMMING LANGUAGES AND OBJECT ORIENTED PRINCIPLES</vt:lpstr>
      <vt:lpstr> HISTORY OF PROGRAMMING LANGUAGES </vt:lpstr>
      <vt:lpstr>History of Programming Languages Contd..</vt:lpstr>
      <vt:lpstr>Structured Programming VS OOP</vt:lpstr>
      <vt:lpstr>OBJECT ORIENTED PRINCIPLES</vt:lpstr>
      <vt:lpstr>ABSTRACTION</vt:lpstr>
      <vt:lpstr>INHERITANCE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PROGRAMMING LANGUAGES AND OBJECT ORIENTED PRINCIPLES</dc:title>
  <dc:creator>Frost</dc:creator>
  <cp:lastModifiedBy>klalh30</cp:lastModifiedBy>
  <cp:revision>39</cp:revision>
  <dcterms:created xsi:type="dcterms:W3CDTF">2016-03-07T21:27:29Z</dcterms:created>
  <dcterms:modified xsi:type="dcterms:W3CDTF">2016-03-08T09:43:05Z</dcterms:modified>
</cp:coreProperties>
</file>