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0" r:id="rId4"/>
    <p:sldId id="256" r:id="rId5"/>
    <p:sldId id="257" r:id="rId6"/>
    <p:sldId id="258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DD99-6070-4C93-A887-D5A50B147CBC}" type="datetimeFigureOut">
              <a:rPr lang="en-US" smtClean="0"/>
              <a:pPr/>
              <a:t>3/9/2016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97D-8CCF-4846-88C4-66BADE95E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DD99-6070-4C93-A887-D5A50B147CBC}" type="datetimeFigureOut">
              <a:rPr lang="en-US" smtClean="0"/>
              <a:pPr/>
              <a:t>3/9/2016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97D-8CCF-4846-88C4-66BADE95E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DD99-6070-4C93-A887-D5A50B147CBC}" type="datetimeFigureOut">
              <a:rPr lang="en-US" smtClean="0"/>
              <a:pPr/>
              <a:t>3/9/2016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97D-8CCF-4846-88C4-66BADE95E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DD99-6070-4C93-A887-D5A50B147CBC}" type="datetimeFigureOut">
              <a:rPr lang="en-US" smtClean="0"/>
              <a:pPr/>
              <a:t>3/9/2016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97D-8CCF-4846-88C4-66BADE95E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DD99-6070-4C93-A887-D5A50B147CBC}" type="datetimeFigureOut">
              <a:rPr lang="en-US" smtClean="0"/>
              <a:pPr/>
              <a:t>3/9/2016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97D-8CCF-4846-88C4-66BADE95E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DD99-6070-4C93-A887-D5A50B147CBC}" type="datetimeFigureOut">
              <a:rPr lang="en-US" smtClean="0"/>
              <a:pPr/>
              <a:t>3/9/2016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97D-8CCF-4846-88C4-66BADE95E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DD99-6070-4C93-A887-D5A50B147CBC}" type="datetimeFigureOut">
              <a:rPr lang="en-US" smtClean="0"/>
              <a:pPr/>
              <a:t>3/9/2016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97D-8CCF-4846-88C4-66BADE95E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DD99-6070-4C93-A887-D5A50B147CBC}" type="datetimeFigureOut">
              <a:rPr lang="en-US" smtClean="0"/>
              <a:pPr/>
              <a:t>3/9/2016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97D-8CCF-4846-88C4-66BADE95E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DD99-6070-4C93-A887-D5A50B147CBC}" type="datetimeFigureOut">
              <a:rPr lang="en-US" smtClean="0"/>
              <a:pPr/>
              <a:t>3/9/2016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97D-8CCF-4846-88C4-66BADE95E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DD99-6070-4C93-A887-D5A50B147CBC}" type="datetimeFigureOut">
              <a:rPr lang="en-US" smtClean="0"/>
              <a:pPr/>
              <a:t>3/9/2016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C97D-8CCF-4846-88C4-66BADE95E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DD99-6070-4C93-A887-D5A50B147CBC}" type="datetimeFigureOut">
              <a:rPr lang="en-US" smtClean="0"/>
              <a:pPr/>
              <a:t>3/9/2016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57C97D-8CCF-4846-88C4-66BADE95E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62DD99-6070-4C93-A887-D5A50B147CBC}" type="datetimeFigureOut">
              <a:rPr lang="en-US" smtClean="0"/>
              <a:pPr/>
              <a:t>3/9/2016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57C97D-8CCF-4846-88C4-66BADE95ED6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Presentation on: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...History of Programming languages.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...Difference between Structured and Object-oriented programming languages.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...OOP Principles.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Reyaz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Ahmed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Ansari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Roll No: 27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History of programming languages</a:t>
            </a:r>
            <a:endParaRPr lang="en-IN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1842-43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Lovelelace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created a method of Analytical engine.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Punch card by Herman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Holleroth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1949 John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Mauchlyis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created Short code.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1954 FORTRAN was invented at IBM by John Backus.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1959 COBOL was created by Dr. Grace Murray Hopper.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1964 Basic by students at Dartmouth college.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1969 C by Dennis Ritchie in Bell Laboratory.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1970 PASCAL by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Blaise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Pascal.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1983 C++ by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Bjarne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Struostrup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Difference between Structured and Object-Oriented Programming</a:t>
            </a:r>
            <a:endParaRPr lang="en-IN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57298"/>
          <a:ext cx="8229600" cy="52864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14800"/>
                <a:gridCol w="4114800"/>
              </a:tblGrid>
              <a:tr h="669509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STRUCTURED PROGRAMMING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OBJECT-ORIENTED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PROGRAMMING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49652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 Focuses on process/logical structure 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then 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 Focuses on 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then data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4322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 Top-down approach.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 Bottom-up approach.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49652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3. Known as Modular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Programming and a 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subset 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of PPL.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3.  Supports Inheritance, Encapsulation,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Abstraction, Polymorphism, etc.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49652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4. Is divided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into smaller self contained functions.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4.  Is divide into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smaller entities called Objects.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49652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5.  Less secure as no way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data hiding.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5. More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secure having data hiding feature.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49652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6. Less reusability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more function dependency.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6. More reusability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less function dependency.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4322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7. Less abstraction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less flexibility.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7. More abstraction and more flexibility.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857255"/>
          </a:xfrm>
        </p:spPr>
        <p:txBody>
          <a:bodyPr/>
          <a:lstStyle/>
          <a:p>
            <a:r>
              <a:rPr lang="en-IN" b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OOP PRINCIPLES</a:t>
            </a:r>
            <a:endParaRPr lang="en-IN" b="1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1678"/>
            <a:ext cx="6400800" cy="356712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Its consists of four major concepts.</a:t>
            </a:r>
          </a:p>
          <a:p>
            <a:pPr marL="514350" indent="-514350" algn="l">
              <a:buAutoNum type="arabicPeriod"/>
            </a:pP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IN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Abstraction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It refers to the act of representing essential features without including the background details.</a:t>
            </a:r>
          </a:p>
          <a:p>
            <a:pPr marL="514350" indent="-514350"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.: Index of a text 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Cont......</a:t>
            </a:r>
            <a:endParaRPr lang="en-IN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. Data Encapsulation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It refers to the wrapping up of data and functions into a single unit (called class).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u="sng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A person has no idea how a mobile phone recognises a key pressed and makes a call or do something else.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Cont....</a:t>
            </a:r>
            <a:endParaRPr lang="en-IN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Inheritance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it is a process by which objects of one class acquire the property of another class.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IN" u="sng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		Automobiles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   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         2-wheeler	    4-wheeler	6-wheeler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    	 SUV 	     Sedan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2643174" y="3214686"/>
            <a:ext cx="100013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3572662" y="364252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00562" y="3214686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3500430" y="4643446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4179091" y="4607727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21444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IN" dirty="0" smtClean="0">
                <a:solidFill>
                  <a:srgbClr val="00B0F0"/>
                </a:solidFill>
              </a:rPr>
              <a:t>...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Polymorphism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 It is the ability to take more than one form.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Its is extensively used in implementing inheritance.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u="sng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The word “watch” can be used as a verb as well as a noun.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 is wearing a watch.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Watch your action.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428868"/>
            <a:ext cx="8305800" cy="157163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THANKYOU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342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Slide 1</vt:lpstr>
      <vt:lpstr>History of programming languages</vt:lpstr>
      <vt:lpstr>Difference between Structured and Object-Oriented Programming</vt:lpstr>
      <vt:lpstr>OOP PRINCIPLES</vt:lpstr>
      <vt:lpstr>Cont......</vt:lpstr>
      <vt:lpstr>Cont....</vt:lpstr>
      <vt:lpstr>Cont... 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PRINCIPLES</dc:title>
  <dc:creator>user</dc:creator>
  <cp:lastModifiedBy>user</cp:lastModifiedBy>
  <cp:revision>20</cp:revision>
  <dcterms:created xsi:type="dcterms:W3CDTF">2016-03-08T13:44:58Z</dcterms:created>
  <dcterms:modified xsi:type="dcterms:W3CDTF">2016-03-09T15:55:50Z</dcterms:modified>
</cp:coreProperties>
</file>