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04831-916E-44D4-9FA4-44827BF1373F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EBC3-05C5-4732-93C4-27FDA9C0E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EBC3-05C5-4732-93C4-27FDA9C0E3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EBC3-05C5-4732-93C4-27FDA9C0E3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EBC3-05C5-4732-93C4-27FDA9C0E3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EBC3-05C5-4732-93C4-27FDA9C0E3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EBC3-05C5-4732-93C4-27FDA9C0E3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EBC3-05C5-4732-93C4-27FDA9C0E3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pic>
        <p:nvPicPr>
          <p:cNvPr id="4099" name="Picture 3" descr="minispi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</p:spPr>
      </p:pic>
      <p:sp>
        <p:nvSpPr>
          <p:cNvPr id="4100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pic>
        <p:nvPicPr>
          <p:cNvPr id="4101" name="Picture 5" descr="minispir"/>
          <p:cNvPicPr>
            <a:picLocks noChangeAspect="1" noChangeArrowheads="1"/>
          </p:cNvPicPr>
          <p:nvPr/>
        </p:nvPicPr>
        <p:blipFill>
          <a:blip r:embed="rId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3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</p:spPr>
      </p:pic>
      <p:pic>
        <p:nvPicPr>
          <p:cNvPr id="3077" name="Picture 5" descr="minispir"/>
          <p:cNvPicPr>
            <a:picLocks noChangeAspect="1" noChangeArrowheads="1"/>
          </p:cNvPicPr>
          <p:nvPr/>
        </p:nvPicPr>
        <p:blipFill>
          <a:blip r:embed="rId1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78DE241-26A0-4A5B-9ABB-D239708966A3}" type="datetimeFigureOut">
              <a:rPr lang="en-US" smtClean="0"/>
              <a:pPr/>
              <a:t>08\03\2016</a:t>
            </a:fld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2D9105-F3E9-47C5-A499-101E336CF9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rnard MT Condensed" pitchFamily="18" charset="0"/>
              </a:rPr>
              <a:t>OBJECT ORIENTED PROGRAMMING </a:t>
            </a:r>
            <a:br>
              <a:rPr lang="en-US" dirty="0" smtClean="0">
                <a:latin typeface="Bernard MT Condensed" pitchFamily="18" charset="0"/>
              </a:rPr>
            </a:br>
            <a:r>
              <a:rPr lang="en-US" dirty="0" smtClean="0">
                <a:latin typeface="Bernard MT Condensed" pitchFamily="18" charset="0"/>
              </a:rPr>
              <a:t>AND DESIGN</a:t>
            </a:r>
            <a:br>
              <a:rPr lang="en-US" dirty="0" smtClean="0">
                <a:latin typeface="Bernard MT Condensed" pitchFamily="18" charset="0"/>
              </a:rPr>
            </a:br>
            <a:endParaRPr lang="en-US" dirty="0">
              <a:latin typeface="Bernard MT Condense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Bernard MT Condensed" pitchFamily="18" charset="0"/>
              </a:rPr>
              <a:t>Presented by:-</a:t>
            </a:r>
          </a:p>
          <a:p>
            <a:r>
              <a:rPr lang="en-US" dirty="0" err="1" smtClean="0">
                <a:latin typeface="Bernard MT Condensed" pitchFamily="18" charset="0"/>
              </a:rPr>
              <a:t>Almora.R.Kharkamni</a:t>
            </a:r>
            <a:endParaRPr lang="en-US" dirty="0" smtClean="0">
              <a:latin typeface="Bernard MT Condensed" pitchFamily="18" charset="0"/>
            </a:endParaRPr>
          </a:p>
          <a:p>
            <a:r>
              <a:rPr lang="en-US" dirty="0" smtClean="0">
                <a:latin typeface="Bernard MT Condensed" pitchFamily="18" charset="0"/>
              </a:rPr>
              <a:t>MCA 2 </a:t>
            </a:r>
            <a:r>
              <a:rPr lang="en-US" dirty="0" err="1" smtClean="0">
                <a:latin typeface="Bernard MT Condensed" pitchFamily="18" charset="0"/>
              </a:rPr>
              <a:t>Sem</a:t>
            </a:r>
            <a:endParaRPr lang="en-US" dirty="0" smtClean="0">
              <a:latin typeface="Bernard MT Condensed" pitchFamily="18" charset="0"/>
            </a:endParaRPr>
          </a:p>
          <a:p>
            <a:r>
              <a:rPr lang="en-US" dirty="0" smtClean="0">
                <a:latin typeface="Bernard MT Condensed" pitchFamily="18" charset="0"/>
              </a:rPr>
              <a:t>Roll No - 10</a:t>
            </a:r>
            <a:endParaRPr lang="en-US" dirty="0"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aur" pitchFamily="18" charset="0"/>
              </a:rPr>
              <a:t/>
            </a:r>
            <a:br>
              <a:rPr lang="en-US" dirty="0" smtClean="0">
                <a:latin typeface="Centaur" pitchFamily="18" charset="0"/>
              </a:rPr>
            </a:br>
            <a:r>
              <a:rPr lang="en-US" sz="6000" dirty="0" smtClean="0">
                <a:latin typeface="Centaur" pitchFamily="18" charset="0"/>
              </a:rPr>
              <a:t>Contents</a:t>
            </a:r>
            <a:r>
              <a:rPr lang="en-US" dirty="0" smtClean="0">
                <a:latin typeface="Centaur" pitchFamily="18" charset="0"/>
              </a:rPr>
              <a:t> </a:t>
            </a:r>
            <a:br>
              <a:rPr lang="en-US" dirty="0" smtClean="0">
                <a:latin typeface="Centaur" pitchFamily="18" charset="0"/>
              </a:rPr>
            </a:br>
            <a:endParaRPr lang="en-US" dirty="0"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aur" pitchFamily="18" charset="0"/>
              </a:rPr>
              <a:t>Introduction</a:t>
            </a:r>
          </a:p>
          <a:p>
            <a:r>
              <a:rPr lang="en-US" dirty="0" smtClean="0">
                <a:latin typeface="Centaur" pitchFamily="18" charset="0"/>
              </a:rPr>
              <a:t>The principles of Object oriented Programming</a:t>
            </a:r>
          </a:p>
          <a:p>
            <a:r>
              <a:rPr lang="en-US" dirty="0" smtClean="0">
                <a:latin typeface="Centaur" pitchFamily="18" charset="0"/>
              </a:rPr>
              <a:t>History of programming languages</a:t>
            </a:r>
          </a:p>
          <a:p>
            <a:r>
              <a:rPr lang="en-US" dirty="0" smtClean="0">
                <a:latin typeface="Centaur" pitchFamily="18" charset="0"/>
              </a:rPr>
              <a:t>Structured programming </a:t>
            </a:r>
            <a:r>
              <a:rPr lang="en-US" dirty="0" err="1" smtClean="0">
                <a:latin typeface="Centaur" pitchFamily="18" charset="0"/>
              </a:rPr>
              <a:t>vs</a:t>
            </a:r>
            <a:r>
              <a:rPr lang="en-US" dirty="0" smtClean="0">
                <a:latin typeface="Centaur" pitchFamily="18" charset="0"/>
              </a:rPr>
              <a:t> Object oriented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Centaur" pitchFamily="18" charset="0"/>
              </a:rPr>
              <a:t>Introduction</a:t>
            </a:r>
            <a:endParaRPr lang="en-US" sz="6000" dirty="0"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aur" pitchFamily="18" charset="0"/>
              </a:rPr>
              <a:t>Object Oriented Programming </a:t>
            </a:r>
            <a:r>
              <a:rPr lang="en-US" dirty="0" smtClean="0">
                <a:latin typeface="Centaur" pitchFamily="18" charset="0"/>
              </a:rPr>
              <a:t> is a programming paradigm based on</a:t>
            </a:r>
            <a:endParaRPr lang="en-US" dirty="0" smtClean="0">
              <a:latin typeface="Centaur" pitchFamily="18" charset="0"/>
            </a:endParaRPr>
          </a:p>
          <a:p>
            <a:pPr lvl="1"/>
            <a:r>
              <a:rPr lang="en-US" sz="3200" dirty="0" smtClean="0">
                <a:latin typeface="Centaur" pitchFamily="18" charset="0"/>
              </a:rPr>
              <a:t>Objects which contains data</a:t>
            </a:r>
            <a:endParaRPr lang="en-US" sz="3200" dirty="0" smtClean="0">
              <a:latin typeface="Centaur" pitchFamily="18" charset="0"/>
            </a:endParaRPr>
          </a:p>
          <a:p>
            <a:pPr lvl="1"/>
            <a:r>
              <a:rPr lang="en-US" sz="3200" dirty="0" smtClean="0">
                <a:latin typeface="Centaur" pitchFamily="18" charset="0"/>
              </a:rPr>
              <a:t>Methods which are procedures to operate on data.</a:t>
            </a:r>
            <a:endParaRPr lang="en-US" sz="3200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20000" cy="1143000"/>
          </a:xfrm>
        </p:spPr>
        <p:txBody>
          <a:bodyPr/>
          <a:lstStyle/>
          <a:p>
            <a:r>
              <a:rPr lang="en-US" sz="6000" dirty="0" smtClean="0">
                <a:latin typeface="Centaur" pitchFamily="18" charset="0"/>
              </a:rPr>
              <a:t>Principles</a:t>
            </a:r>
            <a:endParaRPr lang="en-US" sz="6000" dirty="0"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648200"/>
          </a:xfrm>
        </p:spPr>
        <p:txBody>
          <a:bodyPr/>
          <a:lstStyle/>
          <a:p>
            <a:r>
              <a:rPr lang="en-US" dirty="0" smtClean="0">
                <a:latin typeface="Centaur" pitchFamily="18" charset="0"/>
              </a:rPr>
              <a:t>Abstraction</a:t>
            </a:r>
          </a:p>
          <a:p>
            <a:pPr lvl="1"/>
            <a:r>
              <a:rPr lang="en-US" sz="3200" dirty="0" smtClean="0">
                <a:latin typeface="Centaur" pitchFamily="18" charset="0"/>
              </a:rPr>
              <a:t>Provides only essential information to the user</a:t>
            </a:r>
            <a:r>
              <a:rPr lang="en-US" sz="3200" dirty="0" smtClean="0">
                <a:latin typeface="Centaur" pitchFamily="18" charset="0"/>
              </a:rPr>
              <a:t>.</a:t>
            </a:r>
          </a:p>
          <a:p>
            <a:pPr lvl="1"/>
            <a:r>
              <a:rPr lang="en-US" sz="3200" dirty="0" smtClean="0">
                <a:latin typeface="Centaur" pitchFamily="18" charset="0"/>
              </a:rPr>
              <a:t>Example- A Mobile Phone</a:t>
            </a:r>
            <a:endParaRPr lang="en-US" sz="3200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Encapsulation</a:t>
            </a:r>
            <a:endParaRPr lang="en-US" dirty="0" smtClean="0">
              <a:latin typeface="Centaur" pitchFamily="18" charset="0"/>
            </a:endParaRPr>
          </a:p>
          <a:p>
            <a:pPr lvl="1"/>
            <a:r>
              <a:rPr lang="en-US" sz="3200" dirty="0" smtClean="0">
                <a:latin typeface="Centaur" pitchFamily="18" charset="0"/>
              </a:rPr>
              <a:t>Binds together code and the data it manipulates</a:t>
            </a:r>
            <a:r>
              <a:rPr lang="en-US" sz="3200" dirty="0" smtClean="0">
                <a:latin typeface="Centaur" pitchFamily="18" charset="0"/>
              </a:rPr>
              <a:t>.</a:t>
            </a:r>
          </a:p>
          <a:p>
            <a:pPr lvl="1"/>
            <a:r>
              <a:rPr lang="en-US" sz="3200" dirty="0" smtClean="0">
                <a:latin typeface="Centaur" pitchFamily="18" charset="0"/>
              </a:rPr>
              <a:t>Example- A Car</a:t>
            </a:r>
            <a:endParaRPr lang="en-US" sz="3200" dirty="0" smtClean="0">
              <a:latin typeface="Centaur" pitchFamily="18" charset="0"/>
            </a:endParaRPr>
          </a:p>
          <a:p>
            <a:endParaRPr lang="en-US" dirty="0" smtClean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Centaur" pitchFamily="18" charset="0"/>
              </a:rPr>
              <a:t>Principles</a:t>
            </a:r>
            <a:endParaRPr lang="en-US" sz="6000" dirty="0"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20000" cy="4648200"/>
          </a:xfrm>
        </p:spPr>
        <p:txBody>
          <a:bodyPr/>
          <a:lstStyle/>
          <a:p>
            <a:r>
              <a:rPr lang="en-US" dirty="0" smtClean="0">
                <a:latin typeface="Centaur" pitchFamily="18" charset="0"/>
              </a:rPr>
              <a:t>Inheritance</a:t>
            </a:r>
          </a:p>
          <a:p>
            <a:pPr lvl="1"/>
            <a:r>
              <a:rPr lang="en-US" sz="3200" dirty="0" smtClean="0">
                <a:latin typeface="Centaur" pitchFamily="18" charset="0"/>
              </a:rPr>
              <a:t>One object acquires the property of another object</a:t>
            </a:r>
            <a:r>
              <a:rPr lang="en-US" sz="3200" dirty="0" smtClean="0">
                <a:latin typeface="Centaur" pitchFamily="18" charset="0"/>
              </a:rPr>
              <a:t>.</a:t>
            </a:r>
          </a:p>
          <a:p>
            <a:pPr lvl="1"/>
            <a:r>
              <a:rPr lang="en-US" sz="3200" dirty="0" smtClean="0">
                <a:latin typeface="Centaur" pitchFamily="18" charset="0"/>
              </a:rPr>
              <a:t>Example- a laptop inherits features of a personal computer</a:t>
            </a:r>
            <a:endParaRPr lang="en-US" sz="3200" dirty="0" smtClean="0">
              <a:latin typeface="Centaur" pitchFamily="18" charset="0"/>
            </a:endParaRPr>
          </a:p>
          <a:p>
            <a:r>
              <a:rPr lang="en-US" dirty="0" smtClean="0">
                <a:latin typeface="Centaur" pitchFamily="18" charset="0"/>
              </a:rPr>
              <a:t>Polymorphism</a:t>
            </a:r>
            <a:endParaRPr lang="en-US" dirty="0" smtClean="0">
              <a:latin typeface="Centaur" pitchFamily="18" charset="0"/>
            </a:endParaRPr>
          </a:p>
          <a:p>
            <a:pPr lvl="1"/>
            <a:r>
              <a:rPr lang="en-US" sz="3200" dirty="0" smtClean="0">
                <a:latin typeface="Centaur" pitchFamily="18" charset="0"/>
              </a:rPr>
              <a:t>Allows one object to exist in different forms</a:t>
            </a:r>
            <a:r>
              <a:rPr lang="en-US" sz="3200" dirty="0" smtClean="0">
                <a:latin typeface="Centaur" pitchFamily="18" charset="0"/>
              </a:rPr>
              <a:t>.</a:t>
            </a:r>
          </a:p>
          <a:p>
            <a:pPr lvl="1"/>
            <a:r>
              <a:rPr lang="en-US" sz="3200" dirty="0" smtClean="0">
                <a:latin typeface="Centaur" pitchFamily="18" charset="0"/>
              </a:rPr>
              <a:t>Example- A Smartphone</a:t>
            </a:r>
            <a:endParaRPr lang="en-US" sz="3200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Centaur" pitchFamily="18" charset="0"/>
              </a:rPr>
              <a:t>History</a:t>
            </a:r>
            <a:endParaRPr lang="en-US" sz="6000" dirty="0"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600" dirty="0" smtClean="0">
                <a:latin typeface="Centaur" pitchFamily="18" charset="0"/>
              </a:rPr>
              <a:t>First Generation Programming Language</a:t>
            </a:r>
          </a:p>
          <a:p>
            <a:pPr lvl="1"/>
            <a:r>
              <a:rPr lang="en-US" sz="4600" dirty="0" smtClean="0">
                <a:latin typeface="Centaur" pitchFamily="18" charset="0"/>
              </a:rPr>
              <a:t>Early 1940s. </a:t>
            </a:r>
          </a:p>
          <a:p>
            <a:pPr lvl="1"/>
            <a:r>
              <a:rPr lang="en-US" sz="4600" dirty="0" smtClean="0">
                <a:latin typeface="Centaur" pitchFamily="18" charset="0"/>
              </a:rPr>
              <a:t>Mostly in mathematical expressions</a:t>
            </a:r>
            <a:endParaRPr lang="en-US" sz="4600" dirty="0" smtClean="0">
              <a:latin typeface="Centaur" pitchFamily="18" charset="0"/>
            </a:endParaRPr>
          </a:p>
          <a:p>
            <a:r>
              <a:rPr lang="en-US" sz="4600" dirty="0" smtClean="0">
                <a:latin typeface="Centaur" pitchFamily="18" charset="0"/>
              </a:rPr>
              <a:t>Second Generation Programming </a:t>
            </a:r>
            <a:r>
              <a:rPr lang="en-US" sz="4600" dirty="0" smtClean="0">
                <a:latin typeface="Centaur" pitchFamily="18" charset="0"/>
              </a:rPr>
              <a:t>Language</a:t>
            </a:r>
          </a:p>
          <a:p>
            <a:pPr lvl="1"/>
            <a:r>
              <a:rPr lang="en-US" sz="4200" dirty="0" smtClean="0">
                <a:latin typeface="Centaur" pitchFamily="18" charset="0"/>
              </a:rPr>
              <a:t>Early 1950s</a:t>
            </a:r>
            <a:endParaRPr lang="en-US" sz="4200" dirty="0" smtClean="0">
              <a:latin typeface="Centaur" pitchFamily="18" charset="0"/>
            </a:endParaRPr>
          </a:p>
          <a:p>
            <a:pPr lvl="1"/>
            <a:r>
              <a:rPr lang="en-US" sz="4600" dirty="0" smtClean="0">
                <a:latin typeface="Centaur" pitchFamily="18" charset="0"/>
              </a:rPr>
              <a:t>Assembly Languages</a:t>
            </a:r>
          </a:p>
          <a:p>
            <a:r>
              <a:rPr lang="en-US" sz="4600" dirty="0" smtClean="0">
                <a:latin typeface="Centaur" pitchFamily="18" charset="0"/>
              </a:rPr>
              <a:t>Third Generation Programming Language</a:t>
            </a:r>
          </a:p>
          <a:p>
            <a:pPr lvl="1"/>
            <a:r>
              <a:rPr lang="en-US" sz="4600" dirty="0" smtClean="0">
                <a:latin typeface="Centaur" pitchFamily="18" charset="0"/>
              </a:rPr>
              <a:t>C devised by Dennis </a:t>
            </a:r>
            <a:r>
              <a:rPr lang="en-US" sz="4600" dirty="0" smtClean="0">
                <a:latin typeface="Centaur" pitchFamily="18" charset="0"/>
              </a:rPr>
              <a:t>Ritchie in the year 1972</a:t>
            </a:r>
            <a:endParaRPr lang="en-US" sz="4600" dirty="0" smtClean="0">
              <a:latin typeface="Centaur" pitchFamily="18" charset="0"/>
            </a:endParaRPr>
          </a:p>
          <a:p>
            <a:pPr lvl="1"/>
            <a:r>
              <a:rPr lang="en-US" sz="4600" dirty="0" smtClean="0">
                <a:latin typeface="Centaur" pitchFamily="18" charset="0"/>
              </a:rPr>
              <a:t>C++ devised by </a:t>
            </a:r>
            <a:r>
              <a:rPr lang="en-US" sz="4600" dirty="0" err="1" smtClean="0">
                <a:latin typeface="Centaur" pitchFamily="18" charset="0"/>
              </a:rPr>
              <a:t>Bjarne</a:t>
            </a:r>
            <a:r>
              <a:rPr lang="en-US" sz="4600" dirty="0" smtClean="0">
                <a:latin typeface="Centaur" pitchFamily="18" charset="0"/>
              </a:rPr>
              <a:t> </a:t>
            </a:r>
            <a:r>
              <a:rPr lang="en-US" sz="4600" dirty="0" err="1" smtClean="0">
                <a:latin typeface="Centaur" pitchFamily="18" charset="0"/>
              </a:rPr>
              <a:t>Stroustrup</a:t>
            </a:r>
            <a:r>
              <a:rPr lang="en-US" sz="4600" dirty="0" smtClean="0">
                <a:latin typeface="Centaur" pitchFamily="18" charset="0"/>
              </a:rPr>
              <a:t> in the year 1983.</a:t>
            </a:r>
            <a:endParaRPr lang="en-US" sz="4600" dirty="0" smtClean="0">
              <a:latin typeface="Centaur" pitchFamily="18" charset="0"/>
            </a:endParaRPr>
          </a:p>
          <a:p>
            <a:pPr>
              <a:buNone/>
            </a:pPr>
            <a:endParaRPr lang="en-US" dirty="0" smtClean="0">
              <a:latin typeface="Centaur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Centaur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Centaur" pitchFamily="18" charset="0"/>
              </a:rPr>
              <a:t>Structured Programming  </a:t>
            </a:r>
            <a:r>
              <a:rPr lang="en-US" sz="4000" b="1" dirty="0" err="1" smtClean="0">
                <a:latin typeface="Centaur" pitchFamily="18" charset="0"/>
              </a:rPr>
              <a:t>vs</a:t>
            </a:r>
            <a:r>
              <a:rPr lang="en-US" sz="4000" b="1" dirty="0" smtClean="0">
                <a:latin typeface="Centaur" pitchFamily="18" charset="0"/>
              </a:rPr>
              <a:t> Object Oriented Programming</a:t>
            </a:r>
            <a:endParaRPr lang="en-US" sz="4000" b="1" dirty="0"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aur" pitchFamily="18" charset="0"/>
              </a:rPr>
              <a:t>Structured Programming</a:t>
            </a:r>
          </a:p>
          <a:p>
            <a:pPr lvl="1"/>
            <a:r>
              <a:rPr lang="en-US" sz="3200" dirty="0" smtClean="0">
                <a:latin typeface="Centaur" pitchFamily="18" charset="0"/>
              </a:rPr>
              <a:t>Computation carried on by procedures</a:t>
            </a:r>
          </a:p>
          <a:p>
            <a:pPr lvl="1"/>
            <a:r>
              <a:rPr lang="en-US" sz="3200" dirty="0" smtClean="0">
                <a:latin typeface="Centaur" pitchFamily="18" charset="0"/>
              </a:rPr>
              <a:t>Less Secure</a:t>
            </a:r>
          </a:p>
          <a:p>
            <a:r>
              <a:rPr lang="en-US" dirty="0" smtClean="0">
                <a:latin typeface="Centaur" pitchFamily="18" charset="0"/>
              </a:rPr>
              <a:t>Object Oriented Programming</a:t>
            </a:r>
          </a:p>
          <a:p>
            <a:pPr lvl="1"/>
            <a:r>
              <a:rPr lang="en-US" sz="3200" dirty="0" smtClean="0">
                <a:latin typeface="Centaur" pitchFamily="18" charset="0"/>
              </a:rPr>
              <a:t>Computation on by objects</a:t>
            </a:r>
          </a:p>
          <a:p>
            <a:pPr lvl="1"/>
            <a:r>
              <a:rPr lang="en-US" sz="3200" dirty="0" smtClean="0">
                <a:latin typeface="Centaur" pitchFamily="18" charset="0"/>
              </a:rPr>
              <a:t>More secure</a:t>
            </a:r>
          </a:p>
          <a:p>
            <a:pPr lvl="1"/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620000" cy="41148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6000" dirty="0" smtClean="0">
                <a:latin typeface="Bernard MT Condensed" pitchFamily="18" charset="0"/>
              </a:rPr>
              <a:t>THANK YOU</a:t>
            </a:r>
            <a:endParaRPr lang="en-US" sz="6000" dirty="0"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AI_lecture32006</Template>
  <TotalTime>111</TotalTime>
  <Words>190</Words>
  <Application>Microsoft Office PowerPoint</Application>
  <PresentationFormat>On-screen Show (4:3)</PresentationFormat>
  <Paragraphs>56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Notebook</vt:lpstr>
      <vt:lpstr>OBJECT ORIENTED PROGRAMMING  AND DESIGN </vt:lpstr>
      <vt:lpstr> Contents  </vt:lpstr>
      <vt:lpstr>Introduction</vt:lpstr>
      <vt:lpstr>Principles</vt:lpstr>
      <vt:lpstr>Principles</vt:lpstr>
      <vt:lpstr>History</vt:lpstr>
      <vt:lpstr>Structured Programming  vs Object Oriented Programming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AND DESIGN </dc:title>
  <dc:creator>user</dc:creator>
  <cp:lastModifiedBy>almor10</cp:lastModifiedBy>
  <cp:revision>15</cp:revision>
  <dcterms:created xsi:type="dcterms:W3CDTF">2016-03-05T16:49:48Z</dcterms:created>
  <dcterms:modified xsi:type="dcterms:W3CDTF">2016-03-08T09:32:14Z</dcterms:modified>
</cp:coreProperties>
</file>