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25672B-0B67-4647-9CFA-B8C71CD6A58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A0946B-623F-46AC-A760-1E06DF9DA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828799"/>
          </a:xfrm>
        </p:spPr>
        <p:txBody>
          <a:bodyPr/>
          <a:lstStyle/>
          <a:p>
            <a:r>
              <a:rPr lang="en-US" dirty="0" smtClean="0"/>
              <a:t>Object oriented programming </a:t>
            </a:r>
            <a:r>
              <a:rPr lang="en-US" sz="3200" dirty="0" smtClean="0"/>
              <a:t>language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267200" cy="175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Badashisha</a:t>
            </a:r>
            <a:r>
              <a:rPr lang="en-US" sz="2800" dirty="0" smtClean="0"/>
              <a:t> </a:t>
            </a:r>
            <a:r>
              <a:rPr lang="en-US" sz="2800" dirty="0" err="1" smtClean="0"/>
              <a:t>kharkongor</a:t>
            </a:r>
            <a:endParaRPr lang="en-US" sz="2800" dirty="0" smtClean="0"/>
          </a:p>
          <a:p>
            <a:pPr algn="just"/>
            <a:r>
              <a:rPr lang="en-US" sz="2800" dirty="0" smtClean="0"/>
              <a:t>Roll no 07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programming languages</a:t>
            </a:r>
          </a:p>
          <a:p>
            <a:pPr algn="just"/>
            <a:r>
              <a:rPr lang="en-US" dirty="0" smtClean="0"/>
              <a:t>Difference between structure oriented and object oriented </a:t>
            </a:r>
          </a:p>
          <a:p>
            <a:r>
              <a:rPr lang="en-US" dirty="0" smtClean="0"/>
              <a:t>Principle of oop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Fortran :- </a:t>
            </a:r>
            <a:r>
              <a:rPr lang="en-US" sz="2000" dirty="0" smtClean="0"/>
              <a:t>Fortran was developed by john </a:t>
            </a:r>
            <a:r>
              <a:rPr lang="en-US" sz="2000" dirty="0" smtClean="0"/>
              <a:t>B</a:t>
            </a:r>
            <a:r>
              <a:rPr lang="en-US" sz="2000" dirty="0" smtClean="0"/>
              <a:t>ackus in 1957 it was the first widely used high level programming .</a:t>
            </a:r>
          </a:p>
          <a:p>
            <a:pPr algn="just"/>
            <a:r>
              <a:rPr lang="en-US" sz="2000" dirty="0" smtClean="0"/>
              <a:t>Pascal:- Pascal was begin in 1968 by Nicklaus Wirth. </a:t>
            </a:r>
          </a:p>
          <a:p>
            <a:pPr algn="just"/>
            <a:r>
              <a:rPr lang="en-US" sz="2000" dirty="0" smtClean="0"/>
              <a:t>Cobol:- </a:t>
            </a:r>
            <a:r>
              <a:rPr lang="en-US" sz="2000" dirty="0" smtClean="0"/>
              <a:t>C</a:t>
            </a:r>
            <a:r>
              <a:rPr lang="en-US" sz="2000" dirty="0" smtClean="0"/>
              <a:t>obol stand for common business oriented language ,developed  in 1959 by Dr Grace Murray Hopper .</a:t>
            </a:r>
          </a:p>
          <a:p>
            <a:pPr algn="just"/>
            <a:r>
              <a:rPr lang="en-US" sz="2000" dirty="0" smtClean="0"/>
              <a:t>C:- C is designed by Dennies Ritchie in the early 1970s at Bell Laboratories.</a:t>
            </a:r>
          </a:p>
          <a:p>
            <a:pPr algn="just"/>
            <a:r>
              <a:rPr lang="en-US" sz="2000" dirty="0" smtClean="0"/>
              <a:t>C++:- </a:t>
            </a:r>
            <a:r>
              <a:rPr lang="en-US" sz="2000" dirty="0" smtClean="0"/>
              <a:t>C</a:t>
            </a:r>
            <a:r>
              <a:rPr lang="en-US" sz="2000" dirty="0" smtClean="0"/>
              <a:t>++ was devised by Bjarne  Stroustrup  in 1980 at bell laboratories initially it was called  c classes .in 1983 the name was change to c++ so c is an extension of c++.</a:t>
            </a:r>
          </a:p>
          <a:p>
            <a:pPr algn="just"/>
            <a:r>
              <a:rPr lang="en-US" sz="2000" dirty="0" smtClean="0"/>
              <a:t>JavaScript:-java script was created in may 1995 by Brendan Eich who was the developer of </a:t>
            </a:r>
            <a:r>
              <a:rPr lang="en-US" sz="2000" dirty="0" smtClean="0"/>
              <a:t>N</a:t>
            </a:r>
            <a:r>
              <a:rPr lang="en-US" sz="2000" dirty="0" smtClean="0"/>
              <a:t>etscape.</a:t>
            </a:r>
          </a:p>
          <a:p>
            <a:pPr algn="just"/>
            <a:r>
              <a:rPr lang="en-US" sz="2000" dirty="0" smtClean="0"/>
              <a:t>Python:-Python  was designed by Guido Vam Rossum in 1991.</a:t>
            </a:r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Difference of structure oriented and object oriented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b="1" dirty="0" smtClean="0"/>
              <a:t>Structure programming language</a:t>
            </a:r>
          </a:p>
          <a:p>
            <a:pPr lvl="2" algn="just"/>
            <a:r>
              <a:rPr lang="en-US" dirty="0" smtClean="0"/>
              <a:t>Structure programming is designed focuses on process.</a:t>
            </a:r>
          </a:p>
          <a:p>
            <a:pPr lvl="2" algn="just"/>
            <a:r>
              <a:rPr lang="en-US" dirty="0" smtClean="0"/>
              <a:t>Data moves openly around the system from function to function</a:t>
            </a:r>
          </a:p>
          <a:p>
            <a:pPr lvl="2" algn="just"/>
            <a:r>
              <a:rPr lang="en-US" dirty="0" smtClean="0"/>
              <a:t>Function  are dependent s so reusability is not possible</a:t>
            </a:r>
          </a:p>
          <a:p>
            <a:pPr lvl="2" algn="just"/>
            <a:r>
              <a:rPr lang="en-US" dirty="0" smtClean="0"/>
              <a:t>Less abstract  and less flexibility.</a:t>
            </a:r>
          </a:p>
          <a:p>
            <a:pPr lvl="2" algn="just"/>
            <a:r>
              <a:rPr lang="en-US" dirty="0" smtClean="0"/>
              <a:t>Program </a:t>
            </a:r>
            <a:r>
              <a:rPr lang="en-US" dirty="0" smtClean="0"/>
              <a:t>are divided into smaller program known </a:t>
            </a:r>
            <a:r>
              <a:rPr lang="en-US" dirty="0" smtClean="0"/>
              <a:t>function</a:t>
            </a:r>
          </a:p>
          <a:p>
            <a:pPr lvl="2" algn="just"/>
            <a:r>
              <a:rPr lang="en-US" dirty="0" smtClean="0"/>
              <a:t>Its follow top down </a:t>
            </a:r>
            <a:r>
              <a:rPr lang="en-US" dirty="0" smtClean="0"/>
              <a:t>approach.</a:t>
            </a:r>
            <a:endParaRPr lang="en-US" dirty="0" smtClean="0"/>
          </a:p>
          <a:p>
            <a:pPr lvl="2" algn="just"/>
            <a:endParaRPr lang="en-US" dirty="0" smtClean="0"/>
          </a:p>
          <a:p>
            <a:pPr algn="just"/>
            <a:r>
              <a:rPr lang="en-US" sz="2200" dirty="0" smtClean="0"/>
              <a:t> </a:t>
            </a:r>
            <a:r>
              <a:rPr lang="en-US" sz="2200" b="1" dirty="0" smtClean="0"/>
              <a:t>Object oriented programming language</a:t>
            </a:r>
          </a:p>
          <a:p>
            <a:pPr lvl="2" algn="just"/>
            <a:r>
              <a:rPr lang="en-US" dirty="0" smtClean="0"/>
              <a:t>Oop is designed focuses on data</a:t>
            </a:r>
          </a:p>
          <a:p>
            <a:pPr lvl="2" algn="just"/>
            <a:r>
              <a:rPr lang="en-US" dirty="0" smtClean="0"/>
              <a:t>Data is hidden and can’t be accessed by the external world.</a:t>
            </a:r>
          </a:p>
          <a:p>
            <a:pPr lvl="2" algn="just"/>
            <a:r>
              <a:rPr lang="en-US" dirty="0" smtClean="0"/>
              <a:t>Function are not depended so reusability is possible</a:t>
            </a:r>
          </a:p>
          <a:p>
            <a:pPr lvl="2" algn="just"/>
            <a:r>
              <a:rPr lang="en-US" dirty="0" smtClean="0"/>
              <a:t>More abstraction and more flexibility</a:t>
            </a:r>
          </a:p>
          <a:p>
            <a:pPr lvl="2" algn="just"/>
            <a:r>
              <a:rPr lang="en-US" dirty="0" smtClean="0"/>
              <a:t>Program are divided into small entity called object.</a:t>
            </a:r>
          </a:p>
          <a:p>
            <a:pPr lvl="2" algn="just"/>
            <a:r>
              <a:rPr lang="en-US" dirty="0" smtClean="0"/>
              <a:t>Follow bottom up approach.</a:t>
            </a:r>
          </a:p>
          <a:p>
            <a:endParaRPr lang="en-US" sz="1800" dirty="0" smtClean="0"/>
          </a:p>
          <a:p>
            <a:pPr lvl="2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Oop principle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Encapsulation</a:t>
            </a:r>
          </a:p>
          <a:p>
            <a:pPr lvl="2" algn="just"/>
            <a:r>
              <a:rPr lang="en-US" sz="2400" dirty="0" smtClean="0"/>
              <a:t>Defined as the process of enclosing one or more details from outside world through access right.</a:t>
            </a:r>
          </a:p>
          <a:p>
            <a:pPr algn="just"/>
            <a:r>
              <a:rPr lang="en-US" sz="2400" dirty="0" smtClean="0"/>
              <a:t>Polymorphisms</a:t>
            </a:r>
          </a:p>
          <a:p>
            <a:pPr lvl="2" algn="just"/>
            <a:r>
              <a:rPr lang="en-US" sz="2400" dirty="0" smtClean="0"/>
              <a:t>Polymorphism can be defined as the ability of doing the same operation but different of input.</a:t>
            </a:r>
          </a:p>
          <a:p>
            <a:pPr algn="just"/>
            <a:r>
              <a:rPr lang="en-US" sz="2400" dirty="0" smtClean="0"/>
              <a:t>Abstraction</a:t>
            </a:r>
          </a:p>
          <a:p>
            <a:pPr lvl="2" algn="just"/>
            <a:r>
              <a:rPr lang="en-US" sz="2400" dirty="0" smtClean="0"/>
              <a:t>Abstraction refers to the act of representing essential features with out including the background detail or explanations'.</a:t>
            </a:r>
          </a:p>
          <a:p>
            <a:pPr algn="just"/>
            <a:r>
              <a:rPr lang="en-US" sz="2400" dirty="0" smtClean="0"/>
              <a:t>Inheritance</a:t>
            </a:r>
          </a:p>
          <a:p>
            <a:pPr lvl="2" algn="just"/>
            <a:r>
              <a:rPr lang="en-US" sz="2400" dirty="0" smtClean="0"/>
              <a:t>Ability to extend the functionality from base entity in new entity belonging to same group.</a:t>
            </a:r>
          </a:p>
          <a:p>
            <a:pPr lvl="2"/>
            <a:endParaRPr lang="en-US" sz="1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447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</TotalTime>
  <Words>346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Object oriented programming language</vt:lpstr>
      <vt:lpstr>Content</vt:lpstr>
      <vt:lpstr>History of programming language</vt:lpstr>
      <vt:lpstr>Difference of structure oriented and object oriented</vt:lpstr>
      <vt:lpstr>Oop principle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language</dc:title>
  <dc:creator>user</dc:creator>
  <cp:lastModifiedBy>user</cp:lastModifiedBy>
  <cp:revision>19</cp:revision>
  <dcterms:created xsi:type="dcterms:W3CDTF">2016-03-05T16:32:06Z</dcterms:created>
  <dcterms:modified xsi:type="dcterms:W3CDTF">2016-03-07T16:40:21Z</dcterms:modified>
</cp:coreProperties>
</file>