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779A-452C-4817-AE80-ED00959550BF}" type="datetimeFigureOut">
              <a:rPr lang="en-US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FAED-533F-4DFE-AB89-34D803CA52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30289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History of Programming Languages, OOP Principles and Structured vs Object Oriented Programming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Sharma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          MCA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     Roll No 28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PASCAL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conceptually simplified and cleaned-up successor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Algol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60.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great language for teaching structured programming.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Teaches good programming habits.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later extensions (for example, Delphi) are full-fledged systems programming packages, as powerful as any Java kit.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result of an elaborate, multi-stage design process, and a more successful attempt at generality than PL/I.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Completely standard: there can be no dialects (like Java, except that Microsoft...).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are, however, two standards: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83 (the original),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95.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been designed to support concurrency in a very neat, systematic way.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implementation language of Unix.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great tool for systems programming and a software development language on personal computers.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Once fashionable, still in use, but usually superseded by C++.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Dangerous if not used properly : not recommended to novice programmers.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Relatively low-level.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Smalltalk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the purest object-oriented language ever designed (till now), cleaner than Java, much cleaner than C++.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Comes complete with a graphical interface and an integrated programming environment.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skilled hands, a powerful tool.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C++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object-oriented extension of the imperative language 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a hybrid design, with object orientation added to a completely different base language.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Complicated syntax, difficult semantics.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Very fashionable, very much in demand.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neat, cleaned up, sized-down reworking of C++.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Derive much of its features from C(for syntax) and C++(object oriented approach).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Platform independent.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Full object orientated.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Designed for Internet programming, but general-purpose.</a:t>
            </a:r>
          </a:p>
          <a:p>
            <a:pPr>
              <a:buNone/>
            </a:pPr>
            <a:endParaRPr lang="en-US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4" y="0"/>
            <a:ext cx="8639175" cy="664371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OOP PRINCIPLES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Abstraction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act of representing essential features without including the background details or explanations.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 : A car.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powerful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way to manage abstraction is through the use of hierarchical classifications.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principles contd….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wrapping up of data and functions into a single unit.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llowing tampering of data.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Consider 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automatic transmission on an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automobile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Basis of encapsulation is the Class.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principles contd….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the process by which objects of one class acquires the properties of objects of another class.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 : Birds.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OOP, the concept of inheritance provides the idea of reusability.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means adding additional features to an existing class without modifying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FORTRAN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Fortran was the first effectively implemented high-level language that introduced variables as we know them now, loops, procedures, statement labels and much more.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Mainly used for scientific calculations.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still widely used in engineering applications that require much array manipulation.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principles contd….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feature that allows one interface to be used for a general class of actions.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ability to take more forms.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“One interface, multiple methods”.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 : A Stack.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the dog smells a cat, it will bark and run after it. If the dog smells its food, it will salivate and run to its bowl.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Structured vs Object Oriented Programming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493753"/>
              </p:ext>
            </p:extLst>
          </p:nvPr>
        </p:nvGraphicFramePr>
        <p:xfrm>
          <a:off x="457200" y="1600200"/>
          <a:ext cx="82296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 Emphasis is on doing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things (algorithms).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1.Emphasis is on data rather than procedure.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2.Large programs are divided into smaller programs known as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2.Programs are divided into what are known as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3.Data move openly around the system from function to function.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3.Data is hidden and cannot be accessed by external functions.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4.Employs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top - down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approach in program design.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4.Follows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bottom - up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approach in program design.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5.Complexity increases with large programs.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5.Complexity can be reduced </a:t>
                      </a:r>
                      <a:r>
                        <a:rPr lang="en-IN" sz="2000" smtClean="0">
                          <a:latin typeface="Times New Roman" pitchFamily="18" charset="0"/>
                          <a:cs typeface="Times New Roman" pitchFamily="18" charset="0"/>
                        </a:rPr>
                        <a:t>using OOP principles.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Programming Languages: History and Future -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Jean E.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Sammet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IBM Corporation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 – Oriented Programming with C++ - 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Balagurusamy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TOPIC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COMPUTATIONAL NEUROSCIENCE.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7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2714620"/>
            <a:ext cx="5280034" cy="3054355"/>
          </a:xfrm>
        </p:spPr>
        <p:txBody>
          <a:bodyPr/>
          <a:lstStyle/>
          <a:p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thankyou</a:t>
            </a:r>
            <a:endParaRPr lang="en-IN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722313" y="4406900"/>
            <a:ext cx="7772400" cy="1165239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FLOWMATIC</a:t>
            </a:r>
          </a:p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first language suitable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business data processing.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First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have heavy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emphasis 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 "English-like" syntax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IPL-V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first - 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also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major - language for doing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list processing.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COMIT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first realistic string handling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pattern matching language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ost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its features appear (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although with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different syntax) in any other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language attempting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do any string manipulation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    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COBOL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of the most widely used languages on an absolute basis, and the most widely used for business applications.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Elaborate data structures, record type introduced for the first time.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ALGOL 60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was the first to have block structure, recursion, and a formal definition.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not used now, but it is the ancestor of most contemporary languages.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far as design goes,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Algol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60 was without doubt the most important innovation in the history of programming languages so far.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LISP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of the earliest programming languages.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the concept of computing by evaluating functions.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Very good for symbolic computing.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years, the only language for Artificial Intelligence work.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PL/I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combination of features believed (at the time) best in Fortran,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Algol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60, Cobol.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language designed to be completely general, good for all possible applications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actively promoted by IBM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used much today.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interesting feature introduced in PL/I: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BASIC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in history language of personal computing.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programming language for many programmers designed to be easy to learn.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Very simple, limited, though still general-purpose.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Present-day versions of Basic are full-fledged languages—not "basic", and not easy to learn any more.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SIMULA 67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extension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Algol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60 designed for simulation of concurrent processes.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Introduced the central concepts of object orientation: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Predecessor of Smalltalk and C++.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unused.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950</Words>
  <Application>Microsoft Office PowerPoint</Application>
  <PresentationFormat>On-screen Show (4:3)</PresentationFormat>
  <Paragraphs>129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History of Programming Languages, OOP Principles and Structured vs Object Oriented Programming</vt:lpstr>
      <vt:lpstr>FORTRAN</vt:lpstr>
      <vt:lpstr>PowerPoint Presentation</vt:lpstr>
      <vt:lpstr>COMIT</vt:lpstr>
      <vt:lpstr>ALGOL 60</vt:lpstr>
      <vt:lpstr>LISP</vt:lpstr>
      <vt:lpstr>PL/I</vt:lpstr>
      <vt:lpstr>BASIC</vt:lpstr>
      <vt:lpstr>SIMULA 67</vt:lpstr>
      <vt:lpstr>PASCAL</vt:lpstr>
      <vt:lpstr>Ada</vt:lpstr>
      <vt:lpstr>C</vt:lpstr>
      <vt:lpstr>Smalltalk</vt:lpstr>
      <vt:lpstr>C++</vt:lpstr>
      <vt:lpstr>Java</vt:lpstr>
      <vt:lpstr>PowerPoint Presentation</vt:lpstr>
      <vt:lpstr>OOP PRINCIPLES</vt:lpstr>
      <vt:lpstr>Oop principles contd….</vt:lpstr>
      <vt:lpstr>Oop principles contd….</vt:lpstr>
      <vt:lpstr>Oop principles contd….</vt:lpstr>
      <vt:lpstr>Structured vs Object Oriented Programming</vt:lpstr>
      <vt:lpstr>REFERENCES</vt:lpstr>
      <vt:lpstr>RESEARCH TOPIC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history of programming language,oop principles and structured vs object oriented programming</dc:title>
  <dc:creator>Lenovo</dc:creator>
  <cp:lastModifiedBy>HP</cp:lastModifiedBy>
  <cp:revision>17</cp:revision>
  <dcterms:created xsi:type="dcterms:W3CDTF">2016-03-07T13:54:01Z</dcterms:created>
  <dcterms:modified xsi:type="dcterms:W3CDTF">2016-03-08T10:37:52Z</dcterms:modified>
</cp:coreProperties>
</file>