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793011-E27E-46CB-BAAE-C182281F291F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630169-A671-45E4-B515-222D7F2C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sz="7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ASSINGMENT </a:t>
            </a:r>
          </a:p>
          <a:p>
            <a:pPr algn="ctr">
              <a:buNone/>
            </a:pPr>
            <a:r>
              <a:rPr lang="en-US" sz="7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>
              <a:buNone/>
            </a:pPr>
            <a:r>
              <a:rPr lang="en-US" sz="7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 ORIENTED PROGRAMING</a:t>
            </a:r>
          </a:p>
          <a:p>
            <a:pPr algn="r">
              <a:buNone/>
            </a:pPr>
            <a:endParaRPr lang="en-US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        SUBMITTED</a:t>
            </a:r>
          </a:p>
          <a:p>
            <a:pPr algn="ctr">
              <a:buNone/>
            </a:pP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BY</a:t>
            </a:r>
          </a:p>
          <a:p>
            <a:pPr algn="r">
              <a:buNone/>
            </a:pP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GENEVIA NONGRUM </a:t>
            </a:r>
          </a:p>
          <a:p>
            <a:pPr algn="r">
              <a:buNone/>
            </a:pP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MCA 2</a:t>
            </a:r>
            <a:r>
              <a:rPr lang="en-US" sz="5100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sz="51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 of programming language</a:t>
            </a:r>
          </a:p>
          <a:p>
            <a:r>
              <a:rPr lang="en-US" dirty="0" smtClean="0"/>
              <a:t>Differences between c and 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en-US" dirty="0" smtClean="0"/>
              <a:t>Principles of </a:t>
            </a:r>
            <a:r>
              <a:rPr lang="en-US" dirty="0" err="1" smtClean="0"/>
              <a:t>c++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FORTRAN was the world’s  </a:t>
            </a:r>
            <a:r>
              <a:rPr lang="en-US" sz="2000" smtClean="0"/>
              <a:t>first high </a:t>
            </a:r>
            <a:r>
              <a:rPr lang="en-US" sz="2000" dirty="0" smtClean="0"/>
              <a:t>level programming language. It was developed at IBM by a small team led by John Backus in 1957.</a:t>
            </a:r>
          </a:p>
          <a:p>
            <a:r>
              <a:rPr lang="en-US" sz="2000" dirty="0" smtClean="0"/>
              <a:t>C is a general-purpose language which has been closely associated with the UNIX operating system. It was invented by Dennis Ritchie in 1972 at Bell Labs.</a:t>
            </a:r>
          </a:p>
          <a:p>
            <a:r>
              <a:rPr lang="en-US" sz="2000" dirty="0" smtClean="0"/>
              <a:t>C++ is an extension of c programming. It was developed by </a:t>
            </a:r>
            <a:r>
              <a:rPr lang="en-US" sz="2000" dirty="0" err="1" smtClean="0"/>
              <a:t>Bjarne</a:t>
            </a:r>
            <a:r>
              <a:rPr lang="en-US" sz="2000" dirty="0" smtClean="0"/>
              <a:t> </a:t>
            </a:r>
            <a:r>
              <a:rPr lang="en-US" sz="2000" dirty="0" err="1" smtClean="0"/>
              <a:t>Stroustrup</a:t>
            </a:r>
            <a:r>
              <a:rPr lang="en-US" sz="2000" dirty="0" smtClean="0"/>
              <a:t> at AT&amp;T bell Laboratories in Murray Hill, New Jersey USA in early 1980’s. Initially </a:t>
            </a:r>
            <a:r>
              <a:rPr lang="en-US" sz="2000" dirty="0" err="1" smtClean="0"/>
              <a:t>c++</a:t>
            </a:r>
            <a:r>
              <a:rPr lang="en-US" sz="2000" dirty="0" smtClean="0"/>
              <a:t> was called as “c with classes” but in 1983 it was change to C++.</a:t>
            </a:r>
          </a:p>
          <a:p>
            <a:r>
              <a:rPr lang="en-US" sz="2000" dirty="0" smtClean="0"/>
              <a:t>Java was conceived by James Gosling, Patrick </a:t>
            </a:r>
            <a:r>
              <a:rPr lang="en-US" sz="2000" dirty="0" err="1" smtClean="0"/>
              <a:t>Naughton</a:t>
            </a:r>
            <a:r>
              <a:rPr lang="en-US" sz="2000" dirty="0" smtClean="0"/>
              <a:t>, Chris </a:t>
            </a:r>
            <a:r>
              <a:rPr lang="en-US" sz="2000" dirty="0" err="1" smtClean="0"/>
              <a:t>Warth</a:t>
            </a:r>
            <a:r>
              <a:rPr lang="en-US" sz="2000" dirty="0" smtClean="0"/>
              <a:t>, Ed Frank and Mike Sheridan at Sun </a:t>
            </a:r>
            <a:r>
              <a:rPr lang="en-US" sz="2000" dirty="0" err="1" smtClean="0"/>
              <a:t>Microsystem,Inc</a:t>
            </a:r>
            <a:r>
              <a:rPr lang="en-US" sz="2000" dirty="0" smtClean="0"/>
              <a:t> in 1991.This language was initially called “Oak” but was renamed as “Java” in 1995.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c and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 program is a  procedure language .C++ is an object oriented programming language.</a:t>
            </a:r>
          </a:p>
          <a:p>
            <a:r>
              <a:rPr lang="en-US" sz="2000" dirty="0" smtClean="0"/>
              <a:t>C programming focuses on how to solve a problem but </a:t>
            </a:r>
            <a:r>
              <a:rPr lang="en-US" sz="2000" dirty="0" err="1" smtClean="0"/>
              <a:t>c++</a:t>
            </a:r>
            <a:r>
              <a:rPr lang="en-US" sz="2000" dirty="0" smtClean="0"/>
              <a:t> give more important to data rather than solving a problem.</a:t>
            </a:r>
          </a:p>
          <a:p>
            <a:r>
              <a:rPr lang="en-US" sz="2000" dirty="0" smtClean="0"/>
              <a:t>Complexity are more in c programming but in </a:t>
            </a:r>
            <a:r>
              <a:rPr lang="en-US" sz="2000" dirty="0" err="1" smtClean="0"/>
              <a:t>c++</a:t>
            </a:r>
            <a:r>
              <a:rPr lang="en-US" sz="2000" dirty="0" smtClean="0"/>
              <a:t> complexity can be reduce using the principles.</a:t>
            </a:r>
          </a:p>
          <a:p>
            <a:r>
              <a:rPr lang="en-US" sz="2000" dirty="0" smtClean="0"/>
              <a:t>In c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scanf</a:t>
            </a:r>
            <a:r>
              <a:rPr lang="en-US" sz="2000" dirty="0" smtClean="0"/>
              <a:t>() function are used for input and output. In </a:t>
            </a:r>
            <a:r>
              <a:rPr lang="en-US" sz="2000" dirty="0" err="1" smtClean="0"/>
              <a:t>c++</a:t>
            </a:r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 and 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&gt;&gt;function are used for input and out put.</a:t>
            </a:r>
          </a:p>
          <a:p>
            <a:r>
              <a:rPr lang="en-US" sz="2000" dirty="0" smtClean="0"/>
              <a:t>Exception handling is not present in c but in </a:t>
            </a:r>
            <a:r>
              <a:rPr lang="en-US" sz="2000" dirty="0" err="1" smtClean="0"/>
              <a:t>c++</a:t>
            </a:r>
            <a:r>
              <a:rPr lang="en-US" sz="2000" dirty="0" smtClean="0"/>
              <a:t> it is done using try and catch block.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Abstraction</a:t>
            </a:r>
            <a:r>
              <a:rPr lang="en-US" sz="2000" dirty="0" smtClean="0"/>
              <a:t>:- It refers to the act of representing essential features without including  the background details or explanation.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E.g</a:t>
            </a:r>
            <a:r>
              <a:rPr lang="en-US" sz="2000" dirty="0" smtClean="0"/>
              <a:t> mobile</a:t>
            </a:r>
          </a:p>
          <a:p>
            <a:r>
              <a:rPr lang="en-US" sz="2000" u="sng" dirty="0" smtClean="0"/>
              <a:t>Encapsulation</a:t>
            </a:r>
            <a:r>
              <a:rPr lang="en-US" sz="2000" dirty="0" smtClean="0"/>
              <a:t>:- It defined as the process of enclosing one or more details from outside world through access right.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bluetooth</a:t>
            </a:r>
            <a:endParaRPr lang="en-US" sz="2000" dirty="0" smtClean="0"/>
          </a:p>
          <a:p>
            <a:r>
              <a:rPr lang="en-US" sz="2000" u="sng" dirty="0" smtClean="0"/>
              <a:t>Inheritance</a:t>
            </a:r>
            <a:r>
              <a:rPr lang="en-US" sz="2000" dirty="0" smtClean="0"/>
              <a:t>:- Ability to extend the functionality from base entity belonging to same group.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E.g</a:t>
            </a:r>
            <a:r>
              <a:rPr lang="en-US" sz="2000" dirty="0" smtClean="0"/>
              <a:t> window </a:t>
            </a:r>
            <a:r>
              <a:rPr lang="en-US" sz="2000" dirty="0" err="1" smtClean="0"/>
              <a:t>xp</a:t>
            </a:r>
            <a:r>
              <a:rPr lang="en-US" sz="2000" dirty="0" smtClean="0"/>
              <a:t> inherit the feature of window 98</a:t>
            </a:r>
          </a:p>
          <a:p>
            <a:r>
              <a:rPr lang="en-US" sz="2000" u="sng" dirty="0" smtClean="0"/>
              <a:t>Polymorphism</a:t>
            </a:r>
            <a:r>
              <a:rPr lang="en-US" sz="2000" dirty="0" smtClean="0"/>
              <a:t>:-It can be defined as the ability of doing the same operation but with different type of input 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E.g</a:t>
            </a:r>
            <a:r>
              <a:rPr lang="en-US" sz="2000" dirty="0" smtClean="0"/>
              <a:t> A woman who is married  and doing a job as </a:t>
            </a:r>
            <a:r>
              <a:rPr lang="en-US" sz="2000" smtClean="0"/>
              <a:t>a teacher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7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</TotalTime>
  <Words>309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PowerPoint Presentation</vt:lpstr>
      <vt:lpstr>CONTENTS</vt:lpstr>
      <vt:lpstr>History of programming language</vt:lpstr>
      <vt:lpstr>Differences between c and c++</vt:lpstr>
      <vt:lpstr>Principles of c++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genev21</cp:lastModifiedBy>
  <cp:revision>23</cp:revision>
  <dcterms:created xsi:type="dcterms:W3CDTF">2016-03-07T12:37:36Z</dcterms:created>
  <dcterms:modified xsi:type="dcterms:W3CDTF">2016-03-08T09:44:52Z</dcterms:modified>
</cp:coreProperties>
</file>