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900">
              <a:srgbClr val="B9CF99"/>
            </a:gs>
            <a:gs pos="0">
              <a:srgbClr val="DDEBCF"/>
            </a:gs>
            <a:gs pos="50000">
              <a:srgbClr val="9CB86E"/>
            </a:gs>
            <a:gs pos="100000">
              <a:srgbClr val="156B13"/>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Oriented Programming with example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lvl="8"/>
            <a:endParaRPr lang="en-US" dirty="0" smtClean="0"/>
          </a:p>
          <a:p>
            <a:pPr marL="3657600" lvl="8" indent="0">
              <a:buNone/>
            </a:pPr>
            <a:r>
              <a:rPr lang="en-US" dirty="0" smtClean="0"/>
              <a:t>Presented By :</a:t>
            </a:r>
          </a:p>
          <a:p>
            <a:pPr marL="3657600" lvl="8" indent="0">
              <a:buNone/>
            </a:pPr>
            <a:r>
              <a:rPr lang="en-US" dirty="0" err="1" smtClean="0"/>
              <a:t>K.Malsawmhlua</a:t>
            </a:r>
            <a:endParaRPr lang="en-US" dirty="0" smtClean="0"/>
          </a:p>
          <a:p>
            <a:pPr marL="3657600" lvl="8" indent="0">
              <a:buNone/>
            </a:pPr>
            <a:r>
              <a:rPr lang="en-US" dirty="0" smtClean="0"/>
              <a:t>MCA-II Semester,  R/N - 25</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5715000" cy="3213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5337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Abstraction and Encapsulation</a:t>
            </a:r>
            <a:endParaRPr lang="en-US" dirty="0"/>
          </a:p>
        </p:txBody>
      </p:sp>
      <p:sp>
        <p:nvSpPr>
          <p:cNvPr id="3" name="Content Placeholder 2"/>
          <p:cNvSpPr>
            <a:spLocks noGrp="1"/>
          </p:cNvSpPr>
          <p:nvPr>
            <p:ph idx="1"/>
          </p:nvPr>
        </p:nvSpPr>
        <p:spPr/>
        <p:txBody>
          <a:bodyPr/>
          <a:lstStyle/>
          <a:p>
            <a:r>
              <a:rPr lang="en-US" dirty="0" smtClean="0"/>
              <a:t>The Wrapping up of </a:t>
            </a:r>
            <a:r>
              <a:rPr lang="en-US" dirty="0"/>
              <a:t>d</a:t>
            </a:r>
            <a:r>
              <a:rPr lang="en-US" dirty="0" smtClean="0"/>
              <a:t>ata and functions into a single unit(called Class) is known as </a:t>
            </a:r>
            <a:r>
              <a:rPr lang="en-US" dirty="0" smtClean="0">
                <a:solidFill>
                  <a:srgbClr val="C00000"/>
                </a:solidFill>
              </a:rPr>
              <a:t>encapsulation</a:t>
            </a:r>
            <a:r>
              <a:rPr lang="en-US" dirty="0" smtClean="0"/>
              <a:t>. Data encapsulation is the most striking feature of a class.</a:t>
            </a:r>
          </a:p>
          <a:p>
            <a:endParaRPr lang="en-US" dirty="0"/>
          </a:p>
          <a:p>
            <a:r>
              <a:rPr lang="en-US" dirty="0" smtClean="0"/>
              <a:t>The insulation of the data from direct access by the program is called </a:t>
            </a:r>
            <a:r>
              <a:rPr lang="en-US" i="1" dirty="0" smtClean="0">
                <a:solidFill>
                  <a:srgbClr val="C00000"/>
                </a:solidFill>
              </a:rPr>
              <a:t>data hiding</a:t>
            </a:r>
            <a:r>
              <a:rPr lang="en-US" dirty="0" smtClean="0">
                <a:solidFill>
                  <a:srgbClr val="C00000"/>
                </a:solidFill>
              </a:rPr>
              <a:t>. </a:t>
            </a:r>
            <a:endParaRPr lang="en-US" dirty="0">
              <a:solidFill>
                <a:srgbClr val="C00000"/>
              </a:solidFill>
            </a:endParaRPr>
          </a:p>
        </p:txBody>
      </p:sp>
    </p:spTree>
    <p:extLst>
      <p:ext uri="{BB962C8B-B14F-4D97-AF65-F5344CB8AC3E}">
        <p14:creationId xmlns:p14="http://schemas.microsoft.com/office/powerpoint/2010/main" val="42697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lstStyle/>
          <a:p>
            <a:r>
              <a:rPr lang="en-US" dirty="0" smtClean="0"/>
              <a:t>Abstraction refers to the act of representing essential features without including the background details or explanations.</a:t>
            </a:r>
          </a:p>
          <a:p>
            <a:r>
              <a:rPr lang="en-US" dirty="0" smtClean="0"/>
              <a:t>Classes use the concept of abstraction and are defined as a list of abstract attributes such as size, weight, and cost, and functions to operate on these attributes.</a:t>
            </a:r>
            <a:endParaRPr lang="en-US" dirty="0"/>
          </a:p>
        </p:txBody>
      </p:sp>
    </p:spTree>
    <p:extLst>
      <p:ext uri="{BB962C8B-B14F-4D97-AF65-F5344CB8AC3E}">
        <p14:creationId xmlns:p14="http://schemas.microsoft.com/office/powerpoint/2010/main" val="2028449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Inheritance is the process by which objects of one class acquire the properties of objects of another class. It supports the concept of hierarchical classification. </a:t>
            </a:r>
          </a:p>
          <a:p>
            <a:r>
              <a:rPr lang="en-US" dirty="0" smtClean="0"/>
              <a:t>For example, the bird </a:t>
            </a:r>
            <a:r>
              <a:rPr lang="en-US" b="1" dirty="0" smtClean="0"/>
              <a:t>robin</a:t>
            </a:r>
            <a:r>
              <a:rPr lang="en-US" dirty="0" smtClean="0"/>
              <a:t> is a part of the class </a:t>
            </a:r>
            <a:r>
              <a:rPr lang="en-US" b="1" dirty="0" smtClean="0"/>
              <a:t>flying bird</a:t>
            </a:r>
            <a:r>
              <a:rPr lang="en-US" dirty="0" smtClean="0"/>
              <a:t> which is again a part of the class </a:t>
            </a:r>
            <a:r>
              <a:rPr lang="en-US" b="1" dirty="0" smtClean="0"/>
              <a:t>bird</a:t>
            </a:r>
            <a:r>
              <a:rPr lang="en-US" dirty="0" smtClean="0"/>
              <a:t>.</a:t>
            </a:r>
            <a:endParaRPr lang="en-US" dirty="0"/>
          </a:p>
        </p:txBody>
      </p:sp>
    </p:spTree>
    <p:extLst>
      <p:ext uri="{BB962C8B-B14F-4D97-AF65-F5344CB8AC3E}">
        <p14:creationId xmlns:p14="http://schemas.microsoft.com/office/powerpoint/2010/main" val="2150352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normAutofit fontScale="92500"/>
          </a:bodyPr>
          <a:lstStyle/>
          <a:p>
            <a:r>
              <a:rPr lang="en-US" dirty="0" smtClean="0"/>
              <a:t>Polymorphism means the ability to take more than one form. For </a:t>
            </a:r>
            <a:r>
              <a:rPr lang="en-US" dirty="0" err="1" smtClean="0"/>
              <a:t>Eg</a:t>
            </a:r>
            <a:r>
              <a:rPr lang="en-US" dirty="0" smtClean="0"/>
              <a:t>, an operation may exhibit different </a:t>
            </a:r>
            <a:r>
              <a:rPr lang="en-US" dirty="0" err="1" smtClean="0"/>
              <a:t>behaviour</a:t>
            </a:r>
            <a:r>
              <a:rPr lang="en-US" dirty="0" smtClean="0"/>
              <a:t> in different instances. The </a:t>
            </a:r>
            <a:r>
              <a:rPr lang="en-US" dirty="0" err="1" smtClean="0"/>
              <a:t>behaviour</a:t>
            </a:r>
            <a:r>
              <a:rPr lang="en-US" dirty="0" smtClean="0"/>
              <a:t> depends upon the types of data used in the operation. </a:t>
            </a:r>
          </a:p>
          <a:p>
            <a:r>
              <a:rPr lang="en-US" dirty="0" smtClean="0"/>
              <a:t>For </a:t>
            </a:r>
            <a:r>
              <a:rPr lang="en-US" dirty="0" err="1" smtClean="0"/>
              <a:t>eg</a:t>
            </a:r>
            <a:r>
              <a:rPr lang="en-US" dirty="0" smtClean="0"/>
              <a:t>, consider the operation of addition. For two numbers, the operation will generate a sum. If the operands are strings, then the operation would produce a third string </a:t>
            </a:r>
            <a:r>
              <a:rPr lang="en-US" smtClean="0"/>
              <a:t>by concatenation.</a:t>
            </a:r>
            <a:endParaRPr lang="en-US" dirty="0"/>
          </a:p>
        </p:txBody>
      </p:sp>
    </p:spTree>
    <p:extLst>
      <p:ext uri="{BB962C8B-B14F-4D97-AF65-F5344CB8AC3E}">
        <p14:creationId xmlns:p14="http://schemas.microsoft.com/office/powerpoint/2010/main" val="30915484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Principal Advantages of OOP</a:t>
            </a:r>
            <a:endParaRPr lang="en-US" dirty="0"/>
          </a:p>
        </p:txBody>
      </p:sp>
      <p:sp>
        <p:nvSpPr>
          <p:cNvPr id="3" name="Content Placeholder 2"/>
          <p:cNvSpPr>
            <a:spLocks noGrp="1"/>
          </p:cNvSpPr>
          <p:nvPr>
            <p:ph idx="1"/>
          </p:nvPr>
        </p:nvSpPr>
        <p:spPr/>
        <p:txBody>
          <a:bodyPr/>
          <a:lstStyle/>
          <a:p>
            <a:r>
              <a:rPr lang="en-US" dirty="0" smtClean="0"/>
              <a:t>Through inheritance, we can eliminate redundant code and extent the use of existing classes.</a:t>
            </a:r>
          </a:p>
          <a:p>
            <a:r>
              <a:rPr lang="en-US" dirty="0" smtClean="0"/>
              <a:t>We can build programs from the standard working modules that communicate with one another, rather than having to start writing the code form scratch. This leads to saving of development time and higher productivity.</a:t>
            </a:r>
          </a:p>
          <a:p>
            <a:endParaRPr lang="en-US" dirty="0" smtClean="0"/>
          </a:p>
        </p:txBody>
      </p:sp>
    </p:spTree>
    <p:extLst>
      <p:ext uri="{BB962C8B-B14F-4D97-AF65-F5344CB8AC3E}">
        <p14:creationId xmlns:p14="http://schemas.microsoft.com/office/powerpoint/2010/main" val="2668052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800" dirty="0" smtClean="0"/>
              <a:t>The principle of data hiding helps the programmer to build secure programs that cannot be invaded by code in other parts of the program.</a:t>
            </a:r>
          </a:p>
          <a:p>
            <a:r>
              <a:rPr lang="en-US" sz="2800" dirty="0" smtClean="0"/>
              <a:t>It is possible to have multiple instances of an object to co-exist without any interference.</a:t>
            </a:r>
          </a:p>
          <a:p>
            <a:r>
              <a:rPr lang="en-US" sz="2800" dirty="0" smtClean="0"/>
              <a:t>It is possible to map objects in the problem domain to those objects in the program.</a:t>
            </a:r>
          </a:p>
          <a:p>
            <a:r>
              <a:rPr lang="en-US" sz="2800" dirty="0" smtClean="0"/>
              <a:t>It is easy to partition the work in a project based on objects.</a:t>
            </a:r>
          </a:p>
          <a:p>
            <a:r>
              <a:rPr lang="en-US" sz="2800" dirty="0" smtClean="0"/>
              <a:t>Object-oriented systems can be easily upgraded from small to large systems.</a:t>
            </a:r>
          </a:p>
          <a:p>
            <a:r>
              <a:rPr lang="en-US" sz="2800" dirty="0" smtClean="0"/>
              <a:t>Software complexity can be </a:t>
            </a:r>
            <a:r>
              <a:rPr lang="en-US" sz="2800" smtClean="0"/>
              <a:t>easily managed.</a:t>
            </a:r>
            <a:endParaRPr lang="en-US" sz="2800" dirty="0"/>
          </a:p>
        </p:txBody>
      </p:sp>
    </p:spTree>
    <p:extLst>
      <p:ext uri="{BB962C8B-B14F-4D97-AF65-F5344CB8AC3E}">
        <p14:creationId xmlns:p14="http://schemas.microsoft.com/office/powerpoint/2010/main" val="401848511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Characteristic Exhibited by procedure-oriented programming :-</a:t>
            </a:r>
            <a:endParaRPr lang="en-US" sz="3200" b="1" dirty="0"/>
          </a:p>
        </p:txBody>
      </p:sp>
      <p:sp>
        <p:nvSpPr>
          <p:cNvPr id="3" name="Content Placeholder 2"/>
          <p:cNvSpPr>
            <a:spLocks noGrp="1"/>
          </p:cNvSpPr>
          <p:nvPr>
            <p:ph idx="1"/>
          </p:nvPr>
        </p:nvSpPr>
        <p:spPr/>
        <p:txBody>
          <a:bodyPr>
            <a:normAutofit/>
          </a:bodyPr>
          <a:lstStyle/>
          <a:p>
            <a:r>
              <a:rPr lang="en-US" sz="2800" dirty="0" smtClean="0"/>
              <a:t>Emphasis is on doing things(algorithms)</a:t>
            </a:r>
          </a:p>
          <a:p>
            <a:r>
              <a:rPr lang="en-US" sz="2800" dirty="0" smtClean="0"/>
              <a:t>Large programs are divided into smaller programs known as functions.</a:t>
            </a:r>
          </a:p>
          <a:p>
            <a:r>
              <a:rPr lang="en-US" sz="2800" dirty="0" smtClean="0"/>
              <a:t>Most of the functions share global data.</a:t>
            </a:r>
          </a:p>
          <a:p>
            <a:r>
              <a:rPr lang="en-US" sz="2800" dirty="0" smtClean="0"/>
              <a:t>Data move openly around the system from  function to function.</a:t>
            </a:r>
          </a:p>
          <a:p>
            <a:r>
              <a:rPr lang="en-US" sz="2800" dirty="0" smtClean="0"/>
              <a:t>Functions transforms data  from one form to another.</a:t>
            </a:r>
          </a:p>
          <a:p>
            <a:r>
              <a:rPr lang="en-US" sz="2800" dirty="0" smtClean="0"/>
              <a:t>Employs </a:t>
            </a:r>
            <a:r>
              <a:rPr lang="en-US" sz="2800" i="1" dirty="0" smtClean="0"/>
              <a:t>top-down</a:t>
            </a:r>
            <a:r>
              <a:rPr lang="en-US" sz="2800" dirty="0" smtClean="0"/>
              <a:t> approach in program design.</a:t>
            </a:r>
            <a:endParaRPr lang="en-US" sz="2800" dirty="0"/>
          </a:p>
        </p:txBody>
      </p:sp>
    </p:spTree>
    <p:extLst>
      <p:ext uri="{BB962C8B-B14F-4D97-AF65-F5344CB8AC3E}">
        <p14:creationId xmlns:p14="http://schemas.microsoft.com/office/powerpoint/2010/main" val="41997732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 Oriented  Programming Paradigm</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OOP treats data as a critical element in the program development and does not allow it to flow freely around the system.</a:t>
            </a:r>
          </a:p>
          <a:p>
            <a:r>
              <a:rPr lang="en-US" sz="2800" dirty="0" smtClean="0"/>
              <a:t>It ties data more close to the functions that operate on it.</a:t>
            </a:r>
          </a:p>
          <a:p>
            <a:r>
              <a:rPr lang="en-US" sz="2800" dirty="0" smtClean="0"/>
              <a:t>It protect data from accidental modification from outside functions.</a:t>
            </a:r>
          </a:p>
          <a:p>
            <a:r>
              <a:rPr lang="en-US" sz="2800" dirty="0" smtClean="0"/>
              <a:t>OOP allows us to decompose a problem into a number of entities called objects and then builds data and function around these entities.</a:t>
            </a:r>
            <a:endParaRPr lang="en-US" sz="2800" dirty="0"/>
          </a:p>
        </p:txBody>
      </p:sp>
    </p:spTree>
    <p:extLst>
      <p:ext uri="{BB962C8B-B14F-4D97-AF65-F5344CB8AC3E}">
        <p14:creationId xmlns:p14="http://schemas.microsoft.com/office/powerpoint/2010/main" val="58655299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of the striking features of object-Oriented programming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Emphasis is on data rather than procedure.</a:t>
            </a:r>
          </a:p>
          <a:p>
            <a:r>
              <a:rPr lang="en-US" sz="2400" dirty="0" smtClean="0"/>
              <a:t>Programs are divided into what are known as </a:t>
            </a:r>
            <a:r>
              <a:rPr lang="en-US" sz="2400" i="1" dirty="0" smtClean="0"/>
              <a:t>objects.</a:t>
            </a:r>
          </a:p>
          <a:p>
            <a:r>
              <a:rPr lang="en-US" sz="2400" dirty="0" smtClean="0"/>
              <a:t>Data structures are designed such that they characterize the objects.</a:t>
            </a:r>
          </a:p>
          <a:p>
            <a:r>
              <a:rPr lang="en-US" sz="2400" dirty="0" smtClean="0"/>
              <a:t>Functions that operate on the data of an object are tied together in the data structure.</a:t>
            </a:r>
          </a:p>
          <a:p>
            <a:r>
              <a:rPr lang="en-US" sz="2400" dirty="0" smtClean="0"/>
              <a:t>Data is hidden and cannot be accessed by external functions.</a:t>
            </a:r>
          </a:p>
          <a:p>
            <a:r>
              <a:rPr lang="en-US" sz="2400" dirty="0" smtClean="0"/>
              <a:t>Objects may communicate with each other through functions.</a:t>
            </a:r>
          </a:p>
          <a:p>
            <a:r>
              <a:rPr lang="en-US" sz="2400" dirty="0" smtClean="0"/>
              <a:t>New data and functions can be easily added whenever necessary.</a:t>
            </a:r>
          </a:p>
          <a:p>
            <a:r>
              <a:rPr lang="en-US" sz="2400" dirty="0" smtClean="0"/>
              <a:t>Follows bottom-up approach in program design.</a:t>
            </a:r>
          </a:p>
          <a:p>
            <a:endParaRPr lang="en-US" sz="2400" dirty="0"/>
          </a:p>
        </p:txBody>
      </p:sp>
    </p:spTree>
    <p:extLst>
      <p:ext uri="{BB962C8B-B14F-4D97-AF65-F5344CB8AC3E}">
        <p14:creationId xmlns:p14="http://schemas.microsoft.com/office/powerpoint/2010/main" val="21533840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of Object-Oriented programming</a:t>
            </a:r>
            <a:endParaRPr lang="en-US" dirty="0"/>
          </a:p>
        </p:txBody>
      </p:sp>
      <p:sp>
        <p:nvSpPr>
          <p:cNvPr id="3" name="Content Placeholder 2"/>
          <p:cNvSpPr>
            <a:spLocks noGrp="1"/>
          </p:cNvSpPr>
          <p:nvPr>
            <p:ph idx="1"/>
          </p:nvPr>
        </p:nvSpPr>
        <p:spPr/>
        <p:txBody>
          <a:bodyPr/>
          <a:lstStyle/>
          <a:p>
            <a:r>
              <a:rPr lang="en-US" dirty="0" smtClean="0"/>
              <a:t>“Object-Oriented programming is an approach that provides away of modularizing a programs by creating partitioned memory area for both data and functions that can be used as templates for creating copies of such modules on demand.”</a:t>
            </a:r>
            <a:endParaRPr lang="en-US" dirty="0"/>
          </a:p>
        </p:txBody>
      </p:sp>
    </p:spTree>
    <p:extLst>
      <p:ext uri="{BB962C8B-B14F-4D97-AF65-F5344CB8AC3E}">
        <p14:creationId xmlns:p14="http://schemas.microsoft.com/office/powerpoint/2010/main" val="2701010548"/>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BASIC CONCEPTS OF OBJECT-ORIENTED PROGRAMMING</a:t>
            </a:r>
            <a:endParaRPr lang="en-US" sz="3200" dirty="0"/>
          </a:p>
        </p:txBody>
      </p:sp>
      <p:sp>
        <p:nvSpPr>
          <p:cNvPr id="3" name="Content Placeholder 2"/>
          <p:cNvSpPr>
            <a:spLocks noGrp="1"/>
          </p:cNvSpPr>
          <p:nvPr>
            <p:ph idx="1"/>
          </p:nvPr>
        </p:nvSpPr>
        <p:spPr/>
        <p:txBody>
          <a:bodyPr>
            <a:normAutofit/>
          </a:bodyPr>
          <a:lstStyle/>
          <a:p>
            <a:r>
              <a:rPr lang="en-US" sz="2800" dirty="0" smtClean="0"/>
              <a:t>1. Objects			2.Classes</a:t>
            </a:r>
          </a:p>
          <a:p>
            <a:r>
              <a:rPr lang="en-US" sz="2800" dirty="0" smtClean="0"/>
              <a:t>3. Data abstraction	4. Data encapsulation</a:t>
            </a:r>
          </a:p>
          <a:p>
            <a:r>
              <a:rPr lang="en-US" sz="2800" dirty="0" smtClean="0"/>
              <a:t>5. Inheritance	</a:t>
            </a:r>
            <a:r>
              <a:rPr lang="en-US" sz="2800" smtClean="0"/>
              <a:t>	6.Polymorphism</a:t>
            </a:r>
            <a:endParaRPr lang="en-US" sz="2800" dirty="0" smtClean="0"/>
          </a:p>
          <a:p>
            <a:r>
              <a:rPr lang="en-US" sz="2800" dirty="0" smtClean="0"/>
              <a:t>7. Dynamic binding	8. Message passing</a:t>
            </a:r>
            <a:endParaRPr lang="en-US" sz="2800" dirty="0"/>
          </a:p>
        </p:txBody>
      </p:sp>
    </p:spTree>
    <p:extLst>
      <p:ext uri="{BB962C8B-B14F-4D97-AF65-F5344CB8AC3E}">
        <p14:creationId xmlns:p14="http://schemas.microsoft.com/office/powerpoint/2010/main" val="892210231"/>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lstStyle/>
          <a:p>
            <a:r>
              <a:rPr lang="en-US" dirty="0" smtClean="0"/>
              <a:t>Objects are the basic run-time entities in an object-oriented system. They must represent a person, a place, a bank account, a table of data such as vectors, time and lists. Programming problem is analyzed in terms of objects and the nature of communication between them.</a:t>
            </a:r>
            <a:endParaRPr lang="en-US" dirty="0"/>
          </a:p>
        </p:txBody>
      </p:sp>
    </p:spTree>
    <p:extLst>
      <p:ext uri="{BB962C8B-B14F-4D97-AF65-F5344CB8AC3E}">
        <p14:creationId xmlns:p14="http://schemas.microsoft.com/office/powerpoint/2010/main" val="301057984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609600"/>
            <a:ext cx="710536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489672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entire set of data and code of an object can be made of a user-defined data type with the help of a class.</a:t>
            </a:r>
          </a:p>
          <a:p>
            <a:r>
              <a:rPr lang="en-US" dirty="0" smtClean="0"/>
              <a:t>Object are variable of type Class. Each object is associated with the data of type class with which they are created.</a:t>
            </a:r>
          </a:p>
          <a:p>
            <a:r>
              <a:rPr lang="en-US" dirty="0" smtClean="0"/>
              <a:t>A class is thus a collection of objects of similar type.</a:t>
            </a:r>
          </a:p>
          <a:p>
            <a:r>
              <a:rPr lang="en-US" dirty="0" smtClean="0"/>
              <a:t>Classes are user-defined data types and behave like the built-in-types of a programming language</a:t>
            </a:r>
          </a:p>
          <a:p>
            <a:pPr marL="0" indent="0">
              <a:buNone/>
            </a:pPr>
            <a:r>
              <a:rPr lang="en-US" dirty="0" smtClean="0"/>
              <a:t>For </a:t>
            </a:r>
            <a:r>
              <a:rPr lang="en-US" dirty="0" err="1" smtClean="0"/>
              <a:t>Eg</a:t>
            </a:r>
            <a:r>
              <a:rPr lang="en-US" dirty="0" smtClean="0"/>
              <a:t> :- fruit   Mango </a:t>
            </a:r>
            <a:endParaRPr lang="en-US" dirty="0"/>
          </a:p>
        </p:txBody>
      </p:sp>
    </p:spTree>
    <p:extLst>
      <p:ext uri="{BB962C8B-B14F-4D97-AF65-F5344CB8AC3E}">
        <p14:creationId xmlns:p14="http://schemas.microsoft.com/office/powerpoint/2010/main" val="153379838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799</Words>
  <Application>Microsoft Office PowerPoint</Application>
  <PresentationFormat>On-screen Show (4:3)</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Object Oriented Programming with example</vt:lpstr>
      <vt:lpstr>Characteristic Exhibited by procedure-oriented programming :-</vt:lpstr>
      <vt:lpstr>Object – Oriented  Programming Paradigm</vt:lpstr>
      <vt:lpstr>Some of the striking features of object-Oriented programming :-</vt:lpstr>
      <vt:lpstr>Definition of Object-Oriented programming</vt:lpstr>
      <vt:lpstr>BASIC CONCEPTS OF OBJECT-ORIENTED PROGRAMMING</vt:lpstr>
      <vt:lpstr>OBJECTS</vt:lpstr>
      <vt:lpstr>PowerPoint Presentation</vt:lpstr>
      <vt:lpstr>Classes</vt:lpstr>
      <vt:lpstr>Data Abstraction and Encapsulation</vt:lpstr>
      <vt:lpstr>Abstraction</vt:lpstr>
      <vt:lpstr>Inheritance</vt:lpstr>
      <vt:lpstr>Polymorphism</vt:lpstr>
      <vt:lpstr>The Principal Advantages of OOP</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Sawmhlua</dc:creator>
  <cp:lastModifiedBy>Sawmhlua</cp:lastModifiedBy>
  <cp:revision>29</cp:revision>
  <dcterms:created xsi:type="dcterms:W3CDTF">2006-08-16T00:00:00Z</dcterms:created>
  <dcterms:modified xsi:type="dcterms:W3CDTF">2016-03-08T07:48:51Z</dcterms:modified>
</cp:coreProperties>
</file>