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7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5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9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6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0641-3213-4B6A-BDDA-66D030661456}" type="datetimeFigureOut">
              <a:rPr lang="en-IN" smtClean="0"/>
              <a:t>08-03-2016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6334-E9F4-4EF4-A19B-48696FB4C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codeproje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poin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 orientated programming presented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lvl="8"/>
            <a:r>
              <a:rPr lang="en-IN" dirty="0" smtClean="0"/>
              <a:t>Presented by </a:t>
            </a:r>
            <a:r>
              <a:rPr lang="en-IN" dirty="0" err="1" smtClean="0"/>
              <a:t>prakash</a:t>
            </a:r>
            <a:r>
              <a:rPr lang="en-IN" dirty="0" smtClean="0"/>
              <a:t> </a:t>
            </a:r>
            <a:r>
              <a:rPr lang="en-IN" dirty="0" err="1" smtClean="0"/>
              <a:t>parajuli</a:t>
            </a:r>
            <a:endParaRPr lang="en-IN" dirty="0" smtClean="0"/>
          </a:p>
          <a:p>
            <a:pPr lvl="8"/>
            <a:r>
              <a:rPr lang="en-IN" dirty="0" err="1" smtClean="0"/>
              <a:t>Mca</a:t>
            </a:r>
            <a:r>
              <a:rPr lang="en-IN" dirty="0" smtClean="0"/>
              <a:t> 2</a:t>
            </a:r>
            <a:r>
              <a:rPr lang="en-IN" baseline="30000" dirty="0" smtClean="0"/>
              <a:t>nd</a:t>
            </a:r>
            <a:r>
              <a:rPr lang="en-IN" dirty="0" smtClean="0"/>
              <a:t> </a:t>
            </a:r>
            <a:r>
              <a:rPr lang="en-IN" dirty="0" err="1" smtClean="0"/>
              <a:t>sem</a:t>
            </a:r>
            <a:endParaRPr lang="en-IN" dirty="0" smtClean="0"/>
          </a:p>
          <a:p>
            <a:pPr lvl="8"/>
            <a:r>
              <a:rPr lang="en-IN" dirty="0" smtClean="0"/>
              <a:t>Roll no:23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5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Evolution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861248"/>
          </a:xfrm>
        </p:spPr>
        <p:txBody>
          <a:bodyPr>
            <a:normAutofit fontScale="85000" lnSpcReduction="20000"/>
          </a:bodyPr>
          <a:lstStyle/>
          <a:p>
            <a:r>
              <a:rPr lang="en-IN" sz="3400" dirty="0" smtClean="0"/>
              <a:t>In 1842–1843</a:t>
            </a:r>
            <a:r>
              <a:rPr lang="en-IN" sz="3400" dirty="0"/>
              <a:t>, Ada </a:t>
            </a:r>
            <a:r>
              <a:rPr lang="en-IN" sz="2800" dirty="0"/>
              <a:t> </a:t>
            </a:r>
            <a:r>
              <a:rPr lang="en-IN" sz="2800" dirty="0" err="1" smtClean="0"/>
              <a:t>Lovelelace</a:t>
            </a:r>
            <a:r>
              <a:rPr lang="en-IN" sz="2800" smtClean="0"/>
              <a:t> </a:t>
            </a:r>
            <a:r>
              <a:rPr lang="en-IN" sz="3400" smtClean="0"/>
              <a:t>created </a:t>
            </a:r>
            <a:r>
              <a:rPr lang="en-IN" sz="3400" dirty="0" smtClean="0"/>
              <a:t>a method for </a:t>
            </a:r>
            <a:r>
              <a:rPr lang="en-IN" sz="3400" dirty="0"/>
              <a:t>Analytical </a:t>
            </a:r>
            <a:r>
              <a:rPr lang="en-IN" sz="3400" dirty="0" smtClean="0"/>
              <a:t>Engine.</a:t>
            </a:r>
          </a:p>
          <a:p>
            <a:r>
              <a:rPr lang="en-IN" sz="3400" dirty="0" smtClean="0"/>
              <a:t>Punch cards-</a:t>
            </a:r>
            <a:r>
              <a:rPr lang="en-IN" sz="3400" dirty="0"/>
              <a:t>Herman </a:t>
            </a:r>
            <a:r>
              <a:rPr lang="en-IN" sz="3400" dirty="0" smtClean="0"/>
              <a:t>Hollerith</a:t>
            </a:r>
          </a:p>
          <a:p>
            <a:r>
              <a:rPr lang="en-IN" sz="3400" dirty="0" smtClean="0"/>
              <a:t>In 1949-John </a:t>
            </a:r>
            <a:r>
              <a:rPr lang="en-IN" sz="3400" dirty="0" err="1"/>
              <a:t>Mauchly's</a:t>
            </a:r>
            <a:r>
              <a:rPr lang="en-IN" sz="3400" dirty="0"/>
              <a:t> Short </a:t>
            </a:r>
            <a:r>
              <a:rPr lang="en-IN" sz="3400" dirty="0" smtClean="0"/>
              <a:t>Code</a:t>
            </a:r>
          </a:p>
          <a:p>
            <a:r>
              <a:rPr lang="en-IN" sz="3400" dirty="0" smtClean="0"/>
              <a:t>In 1950-At </a:t>
            </a:r>
            <a:r>
              <a:rPr lang="en-IN" sz="3400" dirty="0"/>
              <a:t>the University of Manchester, </a:t>
            </a:r>
            <a:r>
              <a:rPr lang="en-IN" sz="3400" dirty="0" err="1"/>
              <a:t>Alick</a:t>
            </a:r>
            <a:r>
              <a:rPr lang="en-IN" sz="3400" dirty="0"/>
              <a:t> </a:t>
            </a:r>
            <a:r>
              <a:rPr lang="en-IN" sz="3400" dirty="0" err="1" smtClean="0"/>
              <a:t>Glennie</a:t>
            </a:r>
            <a:r>
              <a:rPr lang="en-IN" sz="3400" dirty="0" smtClean="0"/>
              <a:t> developed </a:t>
            </a:r>
            <a:r>
              <a:rPr lang="en-IN" sz="3400" dirty="0" err="1" smtClean="0"/>
              <a:t>Autocode</a:t>
            </a:r>
            <a:r>
              <a:rPr lang="en-IN" sz="3400" dirty="0" smtClean="0"/>
              <a:t>.</a:t>
            </a:r>
          </a:p>
          <a:p>
            <a:r>
              <a:rPr lang="en-IN" sz="3400" dirty="0"/>
              <a:t>In 1954, language FORTRAN was invented at IBM by John </a:t>
            </a:r>
            <a:r>
              <a:rPr lang="en-IN" sz="3400" dirty="0" smtClean="0"/>
              <a:t>Backus</a:t>
            </a:r>
          </a:p>
          <a:p>
            <a:r>
              <a:rPr lang="en-IN" sz="3400" dirty="0" smtClean="0"/>
              <a:t>1959-COBOL by </a:t>
            </a:r>
            <a:r>
              <a:rPr lang="en-IN" sz="3400" dirty="0" err="1" smtClean="0"/>
              <a:t>D</a:t>
            </a:r>
            <a:r>
              <a:rPr lang="en-IN" sz="3400" dirty="0" err="1" smtClean="0"/>
              <a:t>r.</a:t>
            </a:r>
            <a:r>
              <a:rPr lang="en-IN" sz="3400" dirty="0" smtClean="0"/>
              <a:t> Grace </a:t>
            </a:r>
            <a:r>
              <a:rPr lang="en-IN" sz="3400" dirty="0"/>
              <a:t>M</a:t>
            </a:r>
            <a:r>
              <a:rPr lang="en-IN" sz="3400" dirty="0" smtClean="0"/>
              <a:t>urray </a:t>
            </a:r>
            <a:r>
              <a:rPr lang="en-IN" sz="3400" dirty="0"/>
              <a:t>H</a:t>
            </a:r>
            <a:r>
              <a:rPr lang="en-IN" sz="3400" dirty="0" smtClean="0"/>
              <a:t>opper.</a:t>
            </a:r>
            <a:endParaRPr lang="en-IN" sz="3400" dirty="0" smtClean="0"/>
          </a:p>
          <a:p>
            <a:r>
              <a:rPr lang="en-IN" sz="3400" dirty="0" smtClean="0"/>
              <a:t>1964-BASIC by students at Dartmouth college.</a:t>
            </a:r>
            <a:endParaRPr lang="en-IN" sz="3400" dirty="0" smtClean="0"/>
          </a:p>
          <a:p>
            <a:r>
              <a:rPr lang="en-IN" sz="3400" dirty="0" smtClean="0"/>
              <a:t>1969-C by Dennis </a:t>
            </a:r>
            <a:r>
              <a:rPr lang="en-IN" sz="3400" dirty="0"/>
              <a:t>R</a:t>
            </a:r>
            <a:r>
              <a:rPr lang="en-IN" sz="3400" dirty="0" smtClean="0"/>
              <a:t>itchie in Bell laboratories .</a:t>
            </a:r>
            <a:endParaRPr lang="en-IN" sz="3400" dirty="0" smtClean="0"/>
          </a:p>
          <a:p>
            <a:r>
              <a:rPr lang="en-IN" sz="3400" dirty="0" smtClean="0"/>
              <a:t>1970:PASCAL by </a:t>
            </a:r>
            <a:r>
              <a:rPr lang="en-IN" sz="3400" dirty="0" err="1" smtClean="0"/>
              <a:t>Blaise</a:t>
            </a:r>
            <a:r>
              <a:rPr lang="en-IN" sz="3400" dirty="0" smtClean="0"/>
              <a:t> </a:t>
            </a:r>
            <a:r>
              <a:rPr lang="en-IN" sz="3400" dirty="0" smtClean="0"/>
              <a:t>P</a:t>
            </a:r>
            <a:r>
              <a:rPr lang="en-IN" sz="3400" dirty="0" smtClean="0"/>
              <a:t>ascal.</a:t>
            </a:r>
            <a:endParaRPr lang="en-IN" sz="3400" dirty="0" smtClean="0"/>
          </a:p>
          <a:p>
            <a:r>
              <a:rPr lang="en-IN" sz="3400" dirty="0" smtClean="0"/>
              <a:t>1983:C</a:t>
            </a:r>
            <a:r>
              <a:rPr lang="en-IN" sz="3400" dirty="0" smtClean="0"/>
              <a:t>++ </a:t>
            </a:r>
            <a:r>
              <a:rPr lang="en-IN" sz="3400" dirty="0" err="1"/>
              <a:t>B</a:t>
            </a:r>
            <a:r>
              <a:rPr lang="en-IN" sz="3400" dirty="0" err="1" smtClean="0"/>
              <a:t>jarne</a:t>
            </a:r>
            <a:r>
              <a:rPr lang="en-IN" sz="3400" dirty="0" smtClean="0"/>
              <a:t> </a:t>
            </a:r>
            <a:r>
              <a:rPr lang="en-IN" sz="3400" dirty="0" err="1" smtClean="0"/>
              <a:t>stroustrup</a:t>
            </a:r>
            <a:r>
              <a:rPr lang="en-IN" sz="3400" dirty="0" smtClean="0"/>
              <a:t>.</a:t>
            </a:r>
            <a:endParaRPr lang="en-IN" sz="3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4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IN" dirty="0" smtClean="0"/>
              <a:t>Procedural programming </a:t>
            </a:r>
            <a:r>
              <a:rPr lang="en-IN" dirty="0" err="1" smtClean="0"/>
              <a:t>vs</a:t>
            </a:r>
            <a:r>
              <a:rPr lang="en-IN" dirty="0" smtClean="0"/>
              <a:t> object oriented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204864"/>
            <a:ext cx="8640960" cy="417646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u="sng" dirty="0" smtClean="0">
                <a:solidFill>
                  <a:schemeClr val="tx1"/>
                </a:solidFill>
              </a:rPr>
              <a:t>Procedural programming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Large program become complex.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Global data can be accessed from anywhere; difficult to modify.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whole emphasis is on doing things.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Data is given low priority.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Provides poor representation of real world problem.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Use algorithmic decomposition.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Software complexity is high.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Procedural programming </a:t>
            </a:r>
            <a:r>
              <a:rPr lang="en-IN" dirty="0" err="1" smtClean="0"/>
              <a:t>vs</a:t>
            </a:r>
            <a:r>
              <a:rPr lang="en-IN" dirty="0" smtClean="0"/>
              <a:t> 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u="sng" dirty="0" smtClean="0"/>
              <a:t>Object oriented programming:</a:t>
            </a:r>
          </a:p>
          <a:p>
            <a:r>
              <a:rPr lang="en-IN" dirty="0" smtClean="0"/>
              <a:t>Treats data a major element.</a:t>
            </a:r>
          </a:p>
          <a:p>
            <a:r>
              <a:rPr lang="en-IN" dirty="0" smtClean="0"/>
              <a:t>Protects the data and disables free-flow within the system.</a:t>
            </a:r>
          </a:p>
          <a:p>
            <a:r>
              <a:rPr lang="en-IN" dirty="0" smtClean="0"/>
              <a:t>Real world modelling:</a:t>
            </a:r>
          </a:p>
          <a:p>
            <a:pPr lvl="1"/>
            <a:r>
              <a:rPr lang="en-IN" dirty="0" smtClean="0"/>
              <a:t>Attributes</a:t>
            </a:r>
          </a:p>
          <a:p>
            <a:pPr lvl="1"/>
            <a:r>
              <a:rPr lang="en-IN" dirty="0" smtClean="0"/>
              <a:t>Behaviour</a:t>
            </a:r>
            <a:endParaRPr lang="en-IN" dirty="0"/>
          </a:p>
          <a:p>
            <a:r>
              <a:rPr lang="en-IN" dirty="0" smtClean="0"/>
              <a:t>Easy to add data and functions.</a:t>
            </a:r>
          </a:p>
          <a:p>
            <a:r>
              <a:rPr lang="en-IN" dirty="0" smtClean="0"/>
              <a:t>Uses object oriented decomposition.</a:t>
            </a:r>
          </a:p>
          <a:p>
            <a:r>
              <a:rPr lang="en-IN" dirty="0" smtClean="0"/>
              <a:t>Software complexity is low or in other words can be reduced.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8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 of </a:t>
            </a:r>
            <a:r>
              <a:rPr lang="en-IN" dirty="0" err="1" smtClean="0"/>
              <a:t>oo</a:t>
            </a:r>
            <a:r>
              <a:rPr lang="en-IN" dirty="0" err="1"/>
              <a:t>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u="sng" dirty="0" smtClean="0"/>
              <a:t>Encapsulation:</a:t>
            </a:r>
          </a:p>
          <a:p>
            <a:pPr lvl="1"/>
            <a:r>
              <a:rPr lang="en-IN" dirty="0" smtClean="0"/>
              <a:t>Wrapping up of data and function into one single unit is known as encapsulation.</a:t>
            </a:r>
          </a:p>
          <a:p>
            <a:r>
              <a:rPr lang="en-IN" u="sng" dirty="0" smtClean="0"/>
              <a:t>Inheritance:</a:t>
            </a:r>
          </a:p>
          <a:p>
            <a:pPr lvl="1"/>
            <a:r>
              <a:rPr lang="en-IN" dirty="0" smtClean="0"/>
              <a:t>Process by which object of one class acquire the properties of another class; enable the reuse of functionality.</a:t>
            </a:r>
          </a:p>
          <a:p>
            <a:r>
              <a:rPr lang="en-IN" u="sng" dirty="0" smtClean="0"/>
              <a:t>Abstraction:</a:t>
            </a:r>
          </a:p>
          <a:p>
            <a:pPr lvl="1"/>
            <a:r>
              <a:rPr lang="en-IN" dirty="0" smtClean="0"/>
              <a:t>Refers to the act of representing essential features without including  the background details and explanation.</a:t>
            </a:r>
          </a:p>
          <a:p>
            <a:r>
              <a:rPr lang="en-IN" u="sng" smtClean="0"/>
              <a:t>Polymorphism:</a:t>
            </a:r>
            <a:endParaRPr lang="en-IN" u="sng" dirty="0" smtClean="0"/>
          </a:p>
          <a:p>
            <a:pPr lvl="1"/>
            <a:r>
              <a:rPr lang="en-IN" dirty="0" smtClean="0"/>
              <a:t>Means ability to take more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Research topic: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803636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8950" lvl="6" indent="-285750">
              <a:buFont typeface="Arial" pitchFamily="34" charset="0"/>
              <a:buChar char="•"/>
            </a:pPr>
            <a:r>
              <a:rPr lang="en-IN" dirty="0" smtClean="0"/>
              <a:t>Artificial </a:t>
            </a:r>
            <a:r>
              <a:rPr lang="en-IN" dirty="0"/>
              <a:t>intelligence aided planet in </a:t>
            </a:r>
            <a:r>
              <a:rPr lang="en-IN" dirty="0" err="1"/>
              <a:t>kepler</a:t>
            </a:r>
            <a:r>
              <a:rPr lang="en-IN" dirty="0"/>
              <a:t> </a:t>
            </a:r>
            <a:r>
              <a:rPr lang="en-IN" dirty="0" err="1"/>
              <a:t>belt,black</a:t>
            </a:r>
            <a:r>
              <a:rPr lang="en-IN" dirty="0"/>
              <a:t> </a:t>
            </a:r>
            <a:r>
              <a:rPr lang="en-IN" dirty="0" smtClean="0"/>
              <a:t>hole.</a:t>
            </a:r>
          </a:p>
          <a:p>
            <a:pPr marL="3028950" lvl="6" indent="-285750">
              <a:buFont typeface="Arial" pitchFamily="34" charset="0"/>
              <a:buChar char="•"/>
            </a:pPr>
            <a:r>
              <a:rPr lang="en-IN" dirty="0" smtClean="0"/>
              <a:t>Robotics movement and balancing.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Bibilography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www.Wikipedia.com</a:t>
            </a:r>
          </a:p>
          <a:p>
            <a:r>
              <a:rPr lang="en-IN" dirty="0" smtClean="0">
                <a:hlinkClick r:id="rId2"/>
              </a:rPr>
              <a:t>www.Codeproject.com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www.Youtube.com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www.tutorialpoint.com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8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/>
            <a:endParaRPr lang="en-IN" dirty="0" smtClean="0"/>
          </a:p>
          <a:p>
            <a:pPr lvl="7"/>
            <a:endParaRPr lang="en-IN" dirty="0"/>
          </a:p>
          <a:p>
            <a:pPr lvl="7"/>
            <a:endParaRPr lang="en-IN" dirty="0" smtClean="0"/>
          </a:p>
          <a:p>
            <a:pPr lvl="7"/>
            <a:endParaRPr lang="en-IN" dirty="0"/>
          </a:p>
          <a:p>
            <a:pPr lvl="7"/>
            <a:endParaRPr lang="en-IN" smtClean="0"/>
          </a:p>
          <a:p>
            <a:pPr lvl="7"/>
            <a:r>
              <a:rPr lang="en-IN" smtClean="0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1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299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orientated programming presented</vt:lpstr>
      <vt:lpstr>Evolution of programming languages</vt:lpstr>
      <vt:lpstr>Procedural programming vs object oriented programming</vt:lpstr>
      <vt:lpstr>Procedural programming vs object oriented programming</vt:lpstr>
      <vt:lpstr>Principle of oop</vt:lpstr>
      <vt:lpstr>Research topic:</vt:lpstr>
      <vt:lpstr>Bibilography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2016-03-08T04:47:44Z</dcterms:created>
  <dcterms:modified xsi:type="dcterms:W3CDTF">2016-03-08T10:38:36Z</dcterms:modified>
</cp:coreProperties>
</file>