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73B6-006F-4EC3-A505-B830EEF9D116}" type="datetimeFigureOut">
              <a:rPr lang="en-US" smtClean="0"/>
              <a:t>5/28/2016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1D91-D892-474A-B548-F8452831AEB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Representation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representation </a:t>
            </a:r>
          </a:p>
          <a:p>
            <a:r>
              <a:rPr lang="en-US" dirty="0" smtClean="0"/>
              <a:t>Physical packing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-Hiding internal information from outside view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-Coherence of entities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-Constructing Physical modules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objects is mostly straightforward</a:t>
            </a:r>
          </a:p>
          <a:p>
            <a:r>
              <a:rPr lang="en-US" dirty="0" smtClean="0"/>
              <a:t>Use primitive types in representing objects and when to combine objects</a:t>
            </a:r>
          </a:p>
          <a:p>
            <a:r>
              <a:rPr lang="en-US" dirty="0" smtClean="0"/>
              <a:t>Classes can be defined in terms of other classes, but everything must be implemented in terms of built-in primitive data types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consider the implementation of a Social </a:t>
            </a:r>
            <a:r>
              <a:rPr lang="en-US" dirty="0"/>
              <a:t>S</a:t>
            </a:r>
            <a:r>
              <a:rPr lang="en-US" dirty="0" smtClean="0"/>
              <a:t>ecurity Number(SSN) within an employee object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4214818"/>
          <a:ext cx="16430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r>
                        <a:rPr lang="en-US" baseline="0" dirty="0" smtClean="0"/>
                        <a:t> : Integer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5500702"/>
          <a:ext cx="1714512" cy="75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380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r>
                        <a:rPr lang="en-US" baseline="0" dirty="0" smtClean="0"/>
                        <a:t> : String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15140" y="4214818"/>
          <a:ext cx="16430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SS Number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r>
                        <a:rPr lang="en-US" baseline="0" dirty="0" smtClean="0"/>
                        <a:t> : Integer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7554" y="5500702"/>
          <a:ext cx="16430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86578" y="5500702"/>
          <a:ext cx="16430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SS Number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r>
                        <a:rPr lang="en-US" baseline="0" dirty="0" smtClean="0"/>
                        <a:t> : String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57554" y="4214818"/>
          <a:ext cx="16430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Diamond 10"/>
          <p:cNvSpPr/>
          <p:nvPr/>
        </p:nvSpPr>
        <p:spPr>
          <a:xfrm>
            <a:off x="5000628" y="4500570"/>
            <a:ext cx="285752" cy="14287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iamond 11"/>
          <p:cNvSpPr/>
          <p:nvPr/>
        </p:nvSpPr>
        <p:spPr>
          <a:xfrm>
            <a:off x="5000628" y="5786454"/>
            <a:ext cx="285752" cy="14287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1" idx="3"/>
          </p:cNvCxnSpPr>
          <p:nvPr/>
        </p:nvCxnSpPr>
        <p:spPr>
          <a:xfrm>
            <a:off x="5286380" y="4572008"/>
            <a:ext cx="15001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86380" y="5857892"/>
            <a:ext cx="15001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Packaging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languages have various degrees of packaging </a:t>
            </a:r>
          </a:p>
          <a:p>
            <a:r>
              <a:rPr lang="en-US" dirty="0" smtClean="0"/>
              <a:t>In a large project, careful partitioning of an implementation into packages is important</a:t>
            </a:r>
          </a:p>
          <a:p>
            <a:r>
              <a:rPr lang="en-US" dirty="0" smtClean="0"/>
              <a:t>Packaging involves the following issues: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Information Hiding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Coherence of entities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Constructing physical modules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design goal is to treat classes as “black boxes”</a:t>
            </a:r>
          </a:p>
          <a:p>
            <a:r>
              <a:rPr lang="en-US" dirty="0" smtClean="0"/>
              <a:t>Hiding internal information permits implementation of a class to be changed without requiring any clients of the class to modify code</a:t>
            </a:r>
          </a:p>
          <a:p>
            <a:r>
              <a:rPr lang="en-US" dirty="0" smtClean="0"/>
              <a:t>There is a trade-off between information hiding and the optimization activities</a:t>
            </a:r>
          </a:p>
          <a:p>
            <a:r>
              <a:rPr lang="en-US" dirty="0" smtClean="0"/>
              <a:t>The designer must balance these conflicting demands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During design, the public interface of each class must be carefully defined</a:t>
            </a:r>
          </a:p>
          <a:p>
            <a:r>
              <a:rPr lang="en-US" dirty="0" smtClean="0"/>
              <a:t>Attributes that should be accessible from outside the class</a:t>
            </a:r>
          </a:p>
          <a:p>
            <a:r>
              <a:rPr lang="en-US" dirty="0" smtClean="0"/>
              <a:t>Define the bounds of visibility that each method requires </a:t>
            </a:r>
          </a:p>
          <a:p>
            <a:r>
              <a:rPr lang="en-US" dirty="0" smtClean="0"/>
              <a:t>Methods that know too much about the entire model are fragile because any change in representation invalidate them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Information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design principles  help to limit the scope knowledge of any operation:</a:t>
            </a:r>
          </a:p>
          <a:p>
            <a:pPr lvl="1"/>
            <a:r>
              <a:rPr lang="en-US" dirty="0" smtClean="0"/>
              <a:t>Allocate to each class the responsibility of performing operations and providing information that pertains to it</a:t>
            </a:r>
          </a:p>
          <a:p>
            <a:pPr lvl="1"/>
            <a:r>
              <a:rPr lang="en-US" dirty="0" smtClean="0"/>
              <a:t>Call an operation to access attributes belonging to an object of another class</a:t>
            </a:r>
          </a:p>
          <a:p>
            <a:pPr lvl="1"/>
            <a:r>
              <a:rPr lang="en-US" dirty="0" smtClean="0"/>
              <a:t>Avoid traversing associations that are not connected to the current class</a:t>
            </a:r>
          </a:p>
          <a:p>
            <a:pPr lvl="1"/>
            <a:r>
              <a:rPr lang="en-US" dirty="0" smtClean="0"/>
              <a:t>Hide external objects at the system boundary by defining abstract interface classes, that is, classes that mediate between the system and the raw </a:t>
            </a:r>
            <a:r>
              <a:rPr lang="en-US" smtClean="0"/>
              <a:t>external objects</a:t>
            </a:r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288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Representation</vt:lpstr>
      <vt:lpstr>Contents</vt:lpstr>
      <vt:lpstr>Object Representation</vt:lpstr>
      <vt:lpstr>Object Representation</vt:lpstr>
      <vt:lpstr>Physical Packaging</vt:lpstr>
      <vt:lpstr>Information Hiding</vt:lpstr>
      <vt:lpstr>Information Hiding</vt:lpstr>
      <vt:lpstr>Information Hiding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Representation</dc:title>
  <dc:creator>Personal</dc:creator>
  <cp:lastModifiedBy>Personal</cp:lastModifiedBy>
  <cp:revision>19</cp:revision>
  <dcterms:created xsi:type="dcterms:W3CDTF">2016-05-28T14:42:55Z</dcterms:created>
  <dcterms:modified xsi:type="dcterms:W3CDTF">2016-05-28T18:04:49Z</dcterms:modified>
</cp:coreProperties>
</file>