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56" r:id="rId3"/>
    <p:sldId id="261" r:id="rId4"/>
    <p:sldId id="258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65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1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07AA9A-CA6B-41DE-92AD-52BBBEFB1F2E}" type="datetimeFigureOut">
              <a:rPr lang="en-US" smtClean="0"/>
              <a:pPr/>
              <a:t>3/7/2016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0390B7-6051-4E5F-A86A-838B54DD3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68808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PRESENTATION </a:t>
            </a:r>
            <a:br>
              <a:rPr lang="en-US" b="1" dirty="0" smtClean="0"/>
            </a:br>
            <a:r>
              <a:rPr lang="en-US" b="1" dirty="0" smtClean="0"/>
              <a:t>OF</a:t>
            </a:r>
            <a:br>
              <a:rPr lang="en-US" b="1" dirty="0" smtClean="0"/>
            </a:br>
            <a:r>
              <a:rPr lang="en-US" b="1" dirty="0" smtClean="0"/>
              <a:t> OBJECT-ORIENTED PROGRAMMING</a:t>
            </a:r>
            <a:br>
              <a:rPr lang="en-US" b="1" dirty="0" smtClean="0"/>
            </a:b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1285860"/>
            <a:ext cx="6400800" cy="385765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History of programming languages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Difference between Structured Programming and Object-Oriented Programming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Principles of Object-Oriented Programming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357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History </a:t>
            </a:r>
            <a:r>
              <a:rPr lang="en-IN" dirty="0" smtClean="0"/>
              <a:t>of Programming Languages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/>
            </a:r>
            <a:br>
              <a:rPr lang="en-IN" sz="3600" b="1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r>
              <a:rPr lang="en-IN" sz="1900" b="1" i="1" dirty="0"/>
              <a:t>1957</a:t>
            </a:r>
            <a:r>
              <a:rPr lang="en-IN" sz="1900" b="1" dirty="0"/>
              <a:t>- </a:t>
            </a:r>
            <a:r>
              <a:rPr lang="en-IN" sz="1900" b="1" dirty="0" smtClean="0"/>
              <a:t>Fortran </a:t>
            </a:r>
            <a:r>
              <a:rPr lang="en-IN" sz="1900" dirty="0" smtClean="0"/>
              <a:t>created by John Backus to perform high-level scientific, mathematical and statistics computation</a:t>
            </a:r>
            <a:endParaRPr lang="en-IN" sz="1900" dirty="0" smtClean="0"/>
          </a:p>
          <a:p>
            <a:pPr fontAlgn="base"/>
            <a:r>
              <a:rPr lang="en-IN" sz="1900" b="1" i="1" dirty="0" smtClean="0"/>
              <a:t>1959</a:t>
            </a:r>
            <a:r>
              <a:rPr lang="en-IN" sz="1900" b="1" dirty="0" smtClean="0"/>
              <a:t>- </a:t>
            </a:r>
            <a:r>
              <a:rPr lang="en-IN" sz="1900" b="1" dirty="0"/>
              <a:t>Cobol (short for "Common Business-Oriented Language)</a:t>
            </a:r>
            <a:r>
              <a:rPr lang="en-IN" sz="1900" dirty="0"/>
              <a:t> </a:t>
            </a:r>
            <a:r>
              <a:rPr lang="en-IN" sz="1900" dirty="0" smtClean="0"/>
              <a:t>Primarily </a:t>
            </a:r>
            <a:r>
              <a:rPr lang="en-IN" sz="1900" dirty="0"/>
              <a:t>for business computing</a:t>
            </a:r>
            <a:r>
              <a:rPr lang="en-IN" sz="1900" dirty="0" smtClean="0"/>
              <a:t>. The team was lead by Dr. Grace </a:t>
            </a:r>
            <a:r>
              <a:rPr lang="en-IN" sz="1900" dirty="0" err="1" smtClean="0"/>
              <a:t>Murrray</a:t>
            </a:r>
            <a:r>
              <a:rPr lang="en-IN" sz="1900" dirty="0" smtClean="0"/>
              <a:t> Hopper</a:t>
            </a:r>
            <a:endParaRPr lang="en-IN" sz="1900" dirty="0"/>
          </a:p>
          <a:p>
            <a:pPr fontAlgn="base"/>
            <a:r>
              <a:rPr lang="en-IN" sz="1900" dirty="0"/>
              <a:t> </a:t>
            </a:r>
            <a:r>
              <a:rPr lang="en-IN" sz="1900" b="1" i="1" dirty="0" smtClean="0"/>
              <a:t>1964</a:t>
            </a:r>
            <a:r>
              <a:rPr lang="en-IN" sz="1900" b="1" dirty="0" smtClean="0"/>
              <a:t>- </a:t>
            </a:r>
            <a:r>
              <a:rPr lang="en-IN" sz="1900" b="1" dirty="0"/>
              <a:t>BASIC (acronym for “Beginner’s All-purpose Symbolic Instruction Code”)</a:t>
            </a:r>
            <a:r>
              <a:rPr lang="en-IN" sz="1900" dirty="0"/>
              <a:t> </a:t>
            </a:r>
            <a:r>
              <a:rPr lang="en-IN" sz="1900" dirty="0" smtClean="0"/>
              <a:t>Developed by students at Dartmouth, College. </a:t>
            </a:r>
            <a:r>
              <a:rPr lang="en-IN" sz="1900" dirty="0"/>
              <a:t>Designed for simplicity. </a:t>
            </a:r>
            <a:endParaRPr lang="en-IN" sz="1900" dirty="0" smtClean="0"/>
          </a:p>
          <a:p>
            <a:pPr fontAlgn="base"/>
            <a:r>
              <a:rPr lang="en-IN" sz="1900" b="1" i="1" dirty="0" smtClean="0"/>
              <a:t>1970</a:t>
            </a:r>
            <a:r>
              <a:rPr lang="en-IN" sz="1900" b="1" dirty="0" smtClean="0"/>
              <a:t>- Pascal </a:t>
            </a:r>
            <a:r>
              <a:rPr lang="en-IN" sz="1900" b="1" dirty="0" smtClean="0"/>
              <a:t>(named after </a:t>
            </a:r>
            <a:r>
              <a:rPr lang="en-IN" sz="1900" b="1" dirty="0" smtClean="0"/>
              <a:t>French mathematician/physicist </a:t>
            </a:r>
            <a:r>
              <a:rPr lang="en-IN" sz="1900" b="1" dirty="0" err="1" smtClean="0"/>
              <a:t>Blaise</a:t>
            </a:r>
            <a:r>
              <a:rPr lang="en-IN" sz="1900" b="1" dirty="0" smtClean="0"/>
              <a:t> Pascal) </a:t>
            </a:r>
            <a:r>
              <a:rPr lang="en-IN" sz="1900" dirty="0" smtClean="0"/>
              <a:t>Created by </a:t>
            </a:r>
            <a:r>
              <a:rPr lang="en-IN" sz="1900" dirty="0" err="1" smtClean="0"/>
              <a:t>Niklaus</a:t>
            </a:r>
            <a:r>
              <a:rPr lang="en-IN" sz="1900" dirty="0" smtClean="0"/>
              <a:t> Wirth, For </a:t>
            </a:r>
            <a:r>
              <a:rPr lang="en-IN" sz="1900" dirty="0" smtClean="0"/>
              <a:t>teaching structured programming and data structuring. </a:t>
            </a:r>
            <a:endParaRPr lang="en-IN" sz="1900" dirty="0" smtClean="0"/>
          </a:p>
          <a:p>
            <a:pPr fontAlgn="base"/>
            <a:r>
              <a:rPr lang="en-IN" sz="1900" b="1" i="1" dirty="0" smtClean="0"/>
              <a:t>1972</a:t>
            </a:r>
            <a:r>
              <a:rPr lang="en-IN" sz="1900" b="1" dirty="0" smtClean="0"/>
              <a:t>- C (based on an earlier language called "B</a:t>
            </a:r>
            <a:r>
              <a:rPr lang="en-IN" sz="1900" b="1" dirty="0" smtClean="0"/>
              <a:t>") </a:t>
            </a:r>
            <a:r>
              <a:rPr lang="en-IN" sz="1900" dirty="0" smtClean="0"/>
              <a:t>Created by Dennis Ritchie, </a:t>
            </a:r>
            <a:r>
              <a:rPr lang="en-IN" sz="1900" dirty="0" smtClean="0"/>
              <a:t>for Unix </a:t>
            </a:r>
            <a:r>
              <a:rPr lang="en-IN" sz="1900" dirty="0" smtClean="0"/>
              <a:t>systems, system programming</a:t>
            </a:r>
          </a:p>
          <a:p>
            <a:pPr fontAlgn="base"/>
            <a:r>
              <a:rPr lang="en-IN" sz="1900" b="1" i="1" dirty="0" smtClean="0"/>
              <a:t>1983</a:t>
            </a:r>
            <a:r>
              <a:rPr lang="en-IN" sz="1900" b="1" dirty="0" smtClean="0"/>
              <a:t>- C++ (formerly “C with Classes”; ++ is the increment operator in “C</a:t>
            </a:r>
            <a:r>
              <a:rPr lang="en-IN" sz="1900" b="1" smtClean="0"/>
              <a:t>”)</a:t>
            </a:r>
            <a:r>
              <a:rPr lang="en-IN" sz="1900" smtClean="0"/>
              <a:t>developed by</a:t>
            </a:r>
            <a:r>
              <a:rPr lang="en-IN" sz="1900" dirty="0" smtClean="0"/>
              <a:t> </a:t>
            </a:r>
            <a:r>
              <a:rPr lang="en-IN" sz="1900" dirty="0" err="1" smtClean="0"/>
              <a:t>Bjarne</a:t>
            </a:r>
            <a:r>
              <a:rPr lang="en-IN" sz="1900" dirty="0" smtClean="0"/>
              <a:t> </a:t>
            </a:r>
            <a:r>
              <a:rPr lang="en-IN" sz="1900" dirty="0" err="1" smtClean="0"/>
              <a:t>Stroustrup</a:t>
            </a:r>
            <a:r>
              <a:rPr lang="en-IN" sz="1900" dirty="0" smtClean="0"/>
              <a:t> modified C to C++ language.</a:t>
            </a:r>
          </a:p>
          <a:p>
            <a:pPr fontAlgn="base"/>
            <a:r>
              <a:rPr lang="en-IN" sz="1900" b="1" i="1" dirty="0" smtClean="0"/>
              <a:t>1991</a:t>
            </a:r>
            <a:r>
              <a:rPr lang="en-IN" sz="1900" b="1" dirty="0" smtClean="0"/>
              <a:t>- </a:t>
            </a:r>
            <a:r>
              <a:rPr lang="en-IN" sz="1900" b="1" dirty="0" smtClean="0"/>
              <a:t>Python, Monty </a:t>
            </a:r>
            <a:r>
              <a:rPr lang="en-IN" sz="1900" b="1" dirty="0" smtClean="0"/>
              <a:t>Python </a:t>
            </a:r>
            <a:r>
              <a:rPr lang="en-IN" sz="1900" dirty="0" smtClean="0"/>
              <a:t>served as the inspiration for the name, created by Guido Van </a:t>
            </a:r>
            <a:r>
              <a:rPr lang="en-IN" sz="1900" dirty="0" err="1" smtClean="0"/>
              <a:t>Rossum</a:t>
            </a:r>
            <a:r>
              <a:rPr lang="en-IN" sz="1900" dirty="0" smtClean="0"/>
              <a:t>. </a:t>
            </a:r>
            <a:r>
              <a:rPr lang="en-IN" sz="1900" dirty="0" smtClean="0"/>
              <a:t>Created to support a variety of </a:t>
            </a:r>
            <a:r>
              <a:rPr lang="en-IN" sz="1900" dirty="0" smtClean="0"/>
              <a:t>programming</a:t>
            </a:r>
          </a:p>
          <a:p>
            <a:pPr fontAlgn="base"/>
            <a:r>
              <a:rPr lang="en-IN" sz="1900" b="1" i="1" dirty="0" smtClean="0"/>
              <a:t>1995</a:t>
            </a:r>
            <a:r>
              <a:rPr lang="en-IN" sz="1900" b="1" dirty="0" smtClean="0"/>
              <a:t>- Java </a:t>
            </a:r>
            <a:r>
              <a:rPr lang="en-IN" sz="1900" b="1" dirty="0" smtClean="0"/>
              <a:t>,</a:t>
            </a:r>
            <a:r>
              <a:rPr lang="en-IN" sz="1900" dirty="0" smtClean="0"/>
              <a:t> A team of Sun Microsystems developers lead by James Gosling. Made </a:t>
            </a:r>
            <a:r>
              <a:rPr lang="en-IN" sz="1900" dirty="0" smtClean="0"/>
              <a:t>for an interactive TV </a:t>
            </a:r>
            <a:r>
              <a:rPr lang="en-IN" sz="1900" dirty="0" smtClean="0"/>
              <a:t>project</a:t>
            </a:r>
            <a:r>
              <a:rPr lang="en-IN" sz="1900" dirty="0" smtClean="0"/>
              <a:t> </a:t>
            </a:r>
            <a:endParaRPr lang="en-IN" sz="1900" dirty="0" smtClean="0"/>
          </a:p>
          <a:p>
            <a:pPr fontAlgn="base"/>
            <a:r>
              <a:rPr lang="en-IN" sz="1900" b="1" i="1" dirty="0" smtClean="0"/>
              <a:t>1995</a:t>
            </a:r>
            <a:r>
              <a:rPr lang="en-IN" sz="1900" b="1" dirty="0" smtClean="0"/>
              <a:t>- JavaScript </a:t>
            </a:r>
            <a:r>
              <a:rPr lang="en-IN" sz="1900" dirty="0" smtClean="0"/>
              <a:t>created by Brendan </a:t>
            </a:r>
            <a:r>
              <a:rPr lang="en-IN" sz="1900" dirty="0" err="1" smtClean="0"/>
              <a:t>Eich</a:t>
            </a:r>
            <a:r>
              <a:rPr lang="en-IN" sz="1900" dirty="0" smtClean="0"/>
              <a:t> of </a:t>
            </a:r>
            <a:r>
              <a:rPr lang="en-IN" sz="1900" dirty="0" err="1" smtClean="0"/>
              <a:t>Netscape.Created</a:t>
            </a:r>
            <a:r>
              <a:rPr lang="en-IN" sz="1900" dirty="0" smtClean="0"/>
              <a:t> </a:t>
            </a:r>
            <a:r>
              <a:rPr lang="en-IN" sz="1900" dirty="0" smtClean="0"/>
              <a:t>to extend web page functionality. </a:t>
            </a:r>
          </a:p>
          <a:p>
            <a:pPr fontAlgn="base"/>
            <a:endParaRPr lang="en-IN" sz="1900" dirty="0" smtClean="0"/>
          </a:p>
          <a:p>
            <a:pPr fontAlgn="base"/>
            <a:endParaRPr lang="en-IN" sz="1900" dirty="0" smtClean="0"/>
          </a:p>
          <a:p>
            <a:pPr fontAlgn="base"/>
            <a:endParaRPr lang="en-IN" sz="1900" dirty="0" smtClean="0"/>
          </a:p>
          <a:p>
            <a:pPr fontAlgn="base"/>
            <a:endParaRPr lang="en-IN" sz="1900" dirty="0" smtClean="0"/>
          </a:p>
          <a:p>
            <a:pPr fontAlgn="base"/>
            <a:endParaRPr lang="en-IN" sz="1900" dirty="0" smtClean="0"/>
          </a:p>
          <a:p>
            <a:pPr fontAlgn="base"/>
            <a:endParaRPr lang="en-IN" sz="1900" dirty="0"/>
          </a:p>
          <a:p>
            <a:endParaRPr lang="en-IN" sz="1900" dirty="0"/>
          </a:p>
          <a:p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Autofit/>
          </a:bodyPr>
          <a:lstStyle/>
          <a:p>
            <a:r>
              <a:rPr lang="en-US" sz="3200" dirty="0" smtClean="0"/>
              <a:t>Structured Programming Vs. Object-Oriented Programming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00108"/>
          <a:ext cx="8229600" cy="585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64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STRUCTURED</a:t>
                      </a:r>
                      <a:r>
                        <a:rPr lang="en-US" b="1" baseline="0" dirty="0" smtClean="0"/>
                        <a:t> PROGRAMMING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OBJECT-ORIENTED</a:t>
                      </a:r>
                      <a:r>
                        <a:rPr lang="en-US" b="1" baseline="0" dirty="0" smtClean="0"/>
                        <a:t> PROGRAMMING</a:t>
                      </a:r>
                      <a:endParaRPr lang="en-IN" b="1" dirty="0"/>
                    </a:p>
                  </a:txBody>
                  <a:tcPr/>
                </a:tc>
              </a:tr>
              <a:tr h="973468">
                <a:tc>
                  <a:txBody>
                    <a:bodyPr/>
                    <a:lstStyle/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Structured Programming is designed to focus on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structure and the data required for that process.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Programming is designed which focuses on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681429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Structured programming follows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top-down approach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programming follows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bottom-up approach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973468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Structured Programming does not supports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inheritance, encapsulation, abstraction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polymorphism.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Programming supports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inheritance, encapsulation, abstraction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polymorphism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etc</a:t>
                      </a:r>
                      <a:endParaRPr lang="en-IN" dirty="0"/>
                    </a:p>
                  </a:txBody>
                  <a:tcPr/>
                </a:tc>
              </a:tr>
              <a:tr h="973468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Structured Programming, Programs are divided into small self contained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Object Oriented Programming, Programs are divided into small entities called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objects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681429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moves openly around the system from function to function.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is hidden and can’t be accessed by the external world</a:t>
                      </a:r>
                    </a:p>
                  </a:txBody>
                  <a:tcPr/>
                </a:tc>
              </a:tr>
              <a:tr h="926252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Structured Programming provides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reusability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more function dependency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Programming provides more reusability, less function 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dependency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Four major principles of Object-Oriented Programming(OOP)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IN" b="1" dirty="0" smtClean="0"/>
              <a:t>Encapsulation: </a:t>
            </a:r>
            <a:r>
              <a:rPr lang="en-IN" dirty="0" smtClean="0"/>
              <a:t>Encapsulation means </a:t>
            </a:r>
            <a:r>
              <a:rPr lang="en-IN" dirty="0" smtClean="0"/>
              <a:t>binding </a:t>
            </a:r>
            <a:r>
              <a:rPr lang="en-IN" dirty="0" smtClean="0"/>
              <a:t>the data and code (or) writing operations and methods in single unit (class</a:t>
            </a:r>
            <a:r>
              <a:rPr lang="en-IN" dirty="0" smtClean="0"/>
              <a:t>). </a:t>
            </a:r>
            <a:r>
              <a:rPr lang="en-IN" dirty="0" smtClean="0"/>
              <a:t>For </a:t>
            </a:r>
            <a:r>
              <a:rPr lang="en-IN" dirty="0" smtClean="0"/>
              <a:t>Example- A car.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Abstraction : </a:t>
            </a:r>
            <a:r>
              <a:rPr lang="en-IN" dirty="0" smtClean="0"/>
              <a:t>Abstraction means showing essential features and hiding non-essential features to the user</a:t>
            </a:r>
            <a:r>
              <a:rPr lang="en-IN" dirty="0" smtClean="0"/>
              <a:t>. </a:t>
            </a:r>
            <a:r>
              <a:rPr lang="en-IN" dirty="0" smtClean="0"/>
              <a:t>For Example-</a:t>
            </a:r>
            <a:r>
              <a:rPr lang="en-IN" dirty="0" smtClean="0"/>
              <a:t> </a:t>
            </a:r>
            <a:r>
              <a:rPr lang="en-IN" dirty="0" err="1" smtClean="0"/>
              <a:t>Tv</a:t>
            </a:r>
            <a:r>
              <a:rPr lang="en-IN" dirty="0" smtClean="0"/>
              <a:t> Remote</a:t>
            </a:r>
            <a:r>
              <a:rPr lang="en-IN" dirty="0" smtClean="0"/>
              <a:t>.</a:t>
            </a:r>
            <a:endParaRPr lang="en-IN" dirty="0" smtClean="0"/>
          </a:p>
          <a:p>
            <a:pPr marL="514350" indent="-514350">
              <a:buAutoNum type="arabicPeriod" startAt="3"/>
            </a:pPr>
            <a:r>
              <a:rPr lang="en-IN" b="1" dirty="0" smtClean="0"/>
              <a:t>Inheritance : </a:t>
            </a:r>
            <a:r>
              <a:rPr lang="en-IN" dirty="0" smtClean="0"/>
              <a:t>Deriving a new class from the existing class</a:t>
            </a:r>
            <a:r>
              <a:rPr lang="en-IN" dirty="0" smtClean="0"/>
              <a:t>, is </a:t>
            </a:r>
            <a:r>
              <a:rPr lang="en-IN" dirty="0" smtClean="0"/>
              <a:t>called </a:t>
            </a:r>
            <a:r>
              <a:rPr lang="en-IN" dirty="0" smtClean="0"/>
              <a:t>Inheritance. The derived(sub </a:t>
            </a:r>
            <a:r>
              <a:rPr lang="en-IN" dirty="0" smtClean="0"/>
              <a:t>class) class is getting all the features from Existing (super class\base class) </a:t>
            </a:r>
            <a:r>
              <a:rPr lang="en-IN" dirty="0" smtClean="0"/>
              <a:t>class. For example- </a:t>
            </a:r>
            <a:endParaRPr lang="en-IN" dirty="0" smtClean="0"/>
          </a:p>
          <a:p>
            <a:pPr marL="514350" indent="-514350">
              <a:buNone/>
            </a:pPr>
            <a:r>
              <a:rPr lang="en-US" b="1" dirty="0" smtClean="0"/>
              <a:t>			</a:t>
            </a:r>
          </a:p>
          <a:p>
            <a:pPr marL="514350" indent="-514350">
              <a:buNone/>
            </a:pPr>
            <a:endParaRPr lang="en-IN" b="1" dirty="0" smtClean="0"/>
          </a:p>
          <a:p>
            <a:pPr marL="514350" indent="-514350">
              <a:buNone/>
            </a:pPr>
            <a:endParaRPr lang="en-IN" b="1" dirty="0" smtClean="0"/>
          </a:p>
          <a:p>
            <a:pPr marL="514350" indent="-514350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</a:t>
            </a:r>
            <a:endParaRPr lang="en-IN" b="1" dirty="0" smtClean="0"/>
          </a:p>
          <a:p>
            <a:pPr marL="514350" indent="-514350">
              <a:buNone/>
            </a:pPr>
            <a:r>
              <a:rPr lang="en-IN" b="1" dirty="0" smtClean="0"/>
              <a:t>4.     Polymorphism: </a:t>
            </a:r>
            <a:r>
              <a:rPr lang="en-IN" dirty="0" smtClean="0"/>
              <a:t>Polymorphism means one name, many </a:t>
            </a:r>
            <a:r>
              <a:rPr lang="en-IN" dirty="0" smtClean="0"/>
              <a:t>forms.  One function behaves different forms</a:t>
            </a:r>
            <a:r>
              <a:rPr lang="en-IN" dirty="0" smtClean="0"/>
              <a:t>,</a:t>
            </a:r>
            <a:r>
              <a:rPr lang="en-IN" dirty="0" smtClean="0"/>
              <a:t> depend </a:t>
            </a:r>
            <a:r>
              <a:rPr lang="en-IN" dirty="0" smtClean="0"/>
              <a:t>upon the data passed in the operation</a:t>
            </a:r>
            <a:r>
              <a:rPr lang="en-IN" dirty="0" smtClean="0"/>
              <a:t>. Example- </a:t>
            </a:r>
            <a:r>
              <a:rPr lang="en-IN" dirty="0" smtClean="0"/>
              <a:t>A software engineer can perform different task at different instance of time depending on the task assigned  to him </a:t>
            </a: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</p:txBody>
      </p:sp>
      <p:pic>
        <p:nvPicPr>
          <p:cNvPr id="13" name="Picture 12" descr="Untitled.png"/>
          <p:cNvPicPr>
            <a:picLocks noChangeAspect="1"/>
          </p:cNvPicPr>
          <p:nvPr/>
        </p:nvPicPr>
        <p:blipFill>
          <a:blip r:embed="rId2"/>
          <a:srcRect l="26194" t="12505" r="38097" b="65487"/>
          <a:stretch>
            <a:fillRect/>
          </a:stretch>
        </p:blipFill>
        <p:spPr>
          <a:xfrm>
            <a:off x="2714612" y="3429000"/>
            <a:ext cx="2786082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976" y="2143116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243</TotalTime>
  <Words>237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PRESENTATION  OF  OBJECT-ORIENTED PROGRAMMING </vt:lpstr>
      <vt:lpstr>     Contents</vt:lpstr>
      <vt:lpstr>The History of Programming Languages</vt:lpstr>
      <vt:lpstr> </vt:lpstr>
      <vt:lpstr>Structured Programming Vs. Object-Oriented Programming</vt:lpstr>
      <vt:lpstr>Four major principles of Object-Oriented Programming(OOP)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programming languages. Difference between structured programming and object-oriented programming(OOP).  The principles of OOP</dc:title>
  <dc:creator>Personal</dc:creator>
  <cp:lastModifiedBy>Personal</cp:lastModifiedBy>
  <cp:revision>34</cp:revision>
  <dcterms:created xsi:type="dcterms:W3CDTF">2016-03-06T13:31:27Z</dcterms:created>
  <dcterms:modified xsi:type="dcterms:W3CDTF">2016-03-07T16:19:47Z</dcterms:modified>
</cp:coreProperties>
</file>