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60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08/03/2016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08/03/2016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08/03/2016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08/03/2016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08/03/2016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10354734" cy="1646302"/>
          </a:xfrm>
        </p:spPr>
        <p:txBody>
          <a:bodyPr/>
          <a:lstStyle/>
          <a:p>
            <a:pPr algn="l"/>
            <a:r>
              <a:rPr lang="en-US" dirty="0" smtClean="0"/>
              <a:t>Assignment on </a:t>
            </a:r>
            <a:br>
              <a:rPr lang="en-US" dirty="0" smtClean="0"/>
            </a:br>
            <a:r>
              <a:rPr lang="en-US" dirty="0" smtClean="0"/>
              <a:t>Object Oriented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0" y="6424699"/>
            <a:ext cx="401800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Prepared by: </a:t>
            </a:r>
            <a:r>
              <a:rPr lang="en-US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Skhembok</a:t>
            </a:r>
            <a:r>
              <a:rPr lang="en-US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Star Sohphoh</a:t>
            </a:r>
            <a:endParaRPr lang="en-US" b="0" cap="none" spc="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92949" y="6282428"/>
            <a:ext cx="7377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SSS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452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US" u="sng" dirty="0" smtClean="0"/>
              <a:t>Contents: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1499"/>
            <a:ext cx="8596668" cy="419986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History of </a:t>
            </a:r>
            <a:r>
              <a:rPr lang="en-US" sz="2400" dirty="0"/>
              <a:t>P</a:t>
            </a:r>
            <a:r>
              <a:rPr lang="en-US" sz="2400" dirty="0" smtClean="0"/>
              <a:t>rogramming Languages.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Structured Programming Vs. Object Oriented Programming.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Object Oriented </a:t>
            </a:r>
            <a:r>
              <a:rPr lang="en-US" sz="2400" dirty="0" smtClean="0"/>
              <a:t>Programming Principles.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Topic for Research.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182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3200"/>
            <a:ext cx="8596668" cy="774700"/>
          </a:xfrm>
        </p:spPr>
        <p:txBody>
          <a:bodyPr/>
          <a:lstStyle/>
          <a:p>
            <a:r>
              <a:rPr lang="en-US" u="sng" dirty="0"/>
              <a:t>History of Programming </a:t>
            </a:r>
            <a:r>
              <a:rPr lang="en-US" u="sng" dirty="0" smtClean="0"/>
              <a:t>Languages:</a:t>
            </a:r>
            <a:endParaRPr lang="en-IN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95097"/>
              </p:ext>
            </p:extLst>
          </p:nvPr>
        </p:nvGraphicFramePr>
        <p:xfrm>
          <a:off x="677862" y="977900"/>
          <a:ext cx="8847137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469"/>
                <a:gridCol w="3594769"/>
                <a:gridCol w="1231899"/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Programming language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Inventor/Creator/Developer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 Backus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1953</a:t>
                      </a:r>
                      <a:endParaRPr lang="en-IN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LISP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 McCarthy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1958</a:t>
                      </a:r>
                      <a:endParaRPr lang="en-IN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Ken Thompson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1969</a:t>
                      </a:r>
                      <a:endParaRPr lang="en-IN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Dennis Ritchie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1980</a:t>
                      </a:r>
                      <a:endParaRPr lang="en-IN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Bjarne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Stroustrup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1980</a:t>
                      </a:r>
                      <a:endParaRPr lang="en-IN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Erlang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 Armstrong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1986</a:t>
                      </a:r>
                      <a:endParaRPr lang="en-IN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Perl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Larry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1987</a:t>
                      </a:r>
                      <a:endParaRPr lang="en-IN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Guido van </a:t>
                      </a:r>
                      <a:r>
                        <a:rPr lang="en-US" dirty="0" err="1" smtClean="0"/>
                        <a:t>Rossum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1991</a:t>
                      </a:r>
                      <a:endParaRPr lang="en-IN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Yukihiro Matsumoto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1993</a:t>
                      </a:r>
                      <a:endParaRPr lang="en-IN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Anders Hejlsberg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 Basic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Alan Cooper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2001</a:t>
                      </a:r>
                      <a:endParaRPr lang="en-IN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Scala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Martin </a:t>
                      </a:r>
                      <a:r>
                        <a:rPr lang="en-US" dirty="0" err="1" smtClean="0"/>
                        <a:t>Odersky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2001</a:t>
                      </a:r>
                      <a:endParaRPr lang="en-IN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Clojure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</a:t>
                      </a:r>
                      <a:r>
                        <a:rPr lang="en-US" baseline="0" dirty="0" smtClean="0"/>
                        <a:t> Hickey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29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4000"/>
            <a:ext cx="8596668" cy="1333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Structured Programming </a:t>
            </a:r>
            <a:r>
              <a:rPr lang="en-US" dirty="0" smtClean="0"/>
              <a:t>Vs</a:t>
            </a:r>
            <a:r>
              <a:rPr lang="en-US" dirty="0"/>
              <a:t>. </a:t>
            </a:r>
            <a:r>
              <a:rPr lang="en-US" dirty="0" smtClean="0"/>
              <a:t>Object </a:t>
            </a:r>
            <a:r>
              <a:rPr lang="en-US" dirty="0"/>
              <a:t>Oriented Programming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783568"/>
              </p:ext>
            </p:extLst>
          </p:nvPr>
        </p:nvGraphicFramePr>
        <p:xfrm>
          <a:off x="677863" y="1587500"/>
          <a:ext cx="8596312" cy="431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Structured Programming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 Oriented programming</a:t>
                      </a:r>
                      <a:endParaRPr lang="en-IN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Emphasis</a:t>
                      </a:r>
                      <a:r>
                        <a:rPr lang="en-US" baseline="0" dirty="0" smtClean="0"/>
                        <a:t> is on procedure or steps to solve any problem.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Emphasis</a:t>
                      </a:r>
                      <a:r>
                        <a:rPr lang="en-US" baseline="0" dirty="0" smtClean="0"/>
                        <a:t> is on objects rather than procedure.</a:t>
                      </a:r>
                      <a:endParaRPr lang="en-IN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r>
                        <a:rPr lang="en-US" baseline="0" dirty="0" smtClean="0"/>
                        <a:t> are the fundamental building blocks.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Objects are the fundamental building blocks.</a:t>
                      </a:r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Follows Top-Down Approach.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Follows</a:t>
                      </a:r>
                      <a:r>
                        <a:rPr lang="en-US" baseline="0" dirty="0" smtClean="0"/>
                        <a:t> Bottom-Up Approach.</a:t>
                      </a:r>
                      <a:endParaRPr lang="en-IN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Less Secure as</a:t>
                      </a:r>
                      <a:r>
                        <a:rPr lang="en-US" baseline="0" dirty="0" smtClean="0"/>
                        <a:t> there is no way of Data hiding.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secure as there is data hiding feature.</a:t>
                      </a:r>
                      <a:endParaRPr lang="en-IN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Can solve moderately complex programs.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solve any complex program.</a:t>
                      </a:r>
                      <a:endParaRPr lang="en-IN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</a:t>
                      </a:r>
                      <a:r>
                        <a:rPr lang="en-US" baseline="0" dirty="0" smtClean="0"/>
                        <a:t> less reusability, more function dependency.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 more reusability,</a:t>
                      </a:r>
                      <a:r>
                        <a:rPr lang="en-US" baseline="0" dirty="0" smtClean="0"/>
                        <a:t> less function dependency.</a:t>
                      </a:r>
                      <a:endParaRPr lang="en-IN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Less abstraction and less flexible.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abstraction</a:t>
                      </a:r>
                      <a:r>
                        <a:rPr lang="en-US" baseline="0" dirty="0" smtClean="0"/>
                        <a:t> and more flexible.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81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317566" cy="1320800"/>
          </a:xfrm>
        </p:spPr>
        <p:txBody>
          <a:bodyPr/>
          <a:lstStyle/>
          <a:p>
            <a:r>
              <a:rPr lang="en-US" dirty="0" smtClean="0"/>
              <a:t>Object </a:t>
            </a:r>
            <a:r>
              <a:rPr lang="en-US" dirty="0"/>
              <a:t>Oriented Programming </a:t>
            </a:r>
            <a:r>
              <a:rPr lang="en-US" dirty="0" smtClean="0"/>
              <a:t>Principles:</a:t>
            </a:r>
            <a:br>
              <a:rPr lang="en-US" dirty="0" smtClean="0"/>
            </a:br>
            <a:r>
              <a:rPr lang="en-US" dirty="0" smtClean="0"/>
              <a:t>(Encapsulation)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Wrapping up of data and functions into a single unit is known as encapsulation.</a:t>
            </a:r>
          </a:p>
          <a:p>
            <a:r>
              <a:rPr lang="en-US" sz="2000" dirty="0" smtClean="0"/>
              <a:t>Each object method manage its own attributes.</a:t>
            </a:r>
          </a:p>
          <a:p>
            <a:r>
              <a:rPr lang="en-US" sz="2000" dirty="0" smtClean="0"/>
              <a:t>This is also known as hiding.</a:t>
            </a:r>
          </a:p>
          <a:p>
            <a:r>
              <a:rPr lang="en-US" sz="2000" dirty="0" smtClean="0"/>
              <a:t>An object A can learn about the values of attributes of another object B, only by invoking the corresponding method associated to the object B.</a:t>
            </a:r>
          </a:p>
          <a:p>
            <a:r>
              <a:rPr lang="en-US" sz="2000" dirty="0" smtClean="0"/>
              <a:t>As an example let us take the example of a </a:t>
            </a:r>
            <a:r>
              <a:rPr lang="en-US" sz="2000" dirty="0" smtClean="0"/>
              <a:t>car, </a:t>
            </a:r>
            <a:r>
              <a:rPr lang="en-US" sz="2000" dirty="0" smtClean="0"/>
              <a:t>the internal working of the car is encapsulated </a:t>
            </a:r>
            <a:r>
              <a:rPr lang="en-US" sz="2000" dirty="0" smtClean="0"/>
              <a:t>to </a:t>
            </a:r>
            <a:r>
              <a:rPr lang="en-US" sz="2000" dirty="0" smtClean="0"/>
              <a:t>its owner.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420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Programming Principles:</a:t>
            </a:r>
            <a:br>
              <a:rPr lang="en-US" dirty="0"/>
            </a:br>
            <a:r>
              <a:rPr lang="en-US" dirty="0" smtClean="0"/>
              <a:t>(Abstraction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refers to the act of representing essential features without including the background details or explanations.</a:t>
            </a:r>
          </a:p>
          <a:p>
            <a:r>
              <a:rPr lang="en-US" sz="2400" dirty="0" smtClean="0"/>
              <a:t>Abstraction is used to manage complexity by decomposing complex system into smaller components.</a:t>
            </a:r>
          </a:p>
          <a:p>
            <a:r>
              <a:rPr lang="en-US" sz="2400" dirty="0" smtClean="0"/>
              <a:t>Example let us take the mobile phone, we just need to know what buttons are to be pressed to send a message or make a call. What happens when we press a button, how our message are sent how our calls are connected are all abstracted </a:t>
            </a:r>
            <a:r>
              <a:rPr lang="en-US" sz="2400" smtClean="0"/>
              <a:t>away from us.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6157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Programming Principles:</a:t>
            </a:r>
            <a:br>
              <a:rPr lang="en-US" dirty="0"/>
            </a:br>
            <a:r>
              <a:rPr lang="en-US" dirty="0" smtClean="0"/>
              <a:t>(Inheritance)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Inheritance is the process by which objects of one class acquire the properties of objects of another class.</a:t>
            </a:r>
          </a:p>
          <a:p>
            <a:r>
              <a:rPr lang="en-US" sz="2400" dirty="0" smtClean="0"/>
              <a:t>In OOP the concept of inheritance provides the idea of reusability.</a:t>
            </a:r>
          </a:p>
          <a:p>
            <a:r>
              <a:rPr lang="en-US" sz="2400" dirty="0" smtClean="0"/>
              <a:t>As an example for Inheritance let us take the Scientific calculator, it is an extended form of calculator, here calculator is parent and scientific calculator is child.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741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Programming Principles:</a:t>
            </a:r>
            <a:br>
              <a:rPr lang="en-US" dirty="0"/>
            </a:br>
            <a:r>
              <a:rPr lang="en-US" dirty="0" smtClean="0"/>
              <a:t>(Polymorphis</a:t>
            </a:r>
            <a:r>
              <a:rPr lang="en-US" dirty="0"/>
              <a:t>m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Polymorphism means one name many forms.</a:t>
            </a:r>
          </a:p>
          <a:p>
            <a:r>
              <a:rPr lang="en-US" sz="2400" dirty="0" smtClean="0"/>
              <a:t>Same method will behave differently when it is applied to the objects of different classes.</a:t>
            </a:r>
          </a:p>
          <a:p>
            <a:r>
              <a:rPr lang="en-US" sz="2400" dirty="0" smtClean="0"/>
              <a:t>As an example in real life let us take the example of </a:t>
            </a:r>
            <a:r>
              <a:rPr lang="en-US" sz="2400" dirty="0" smtClean="0"/>
              <a:t>mobile phone</a:t>
            </a:r>
            <a:r>
              <a:rPr lang="en-US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951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84200"/>
            <a:ext cx="8596668" cy="952500"/>
          </a:xfrm>
        </p:spPr>
        <p:txBody>
          <a:bodyPr/>
          <a:lstStyle/>
          <a:p>
            <a:r>
              <a:rPr lang="en-US" dirty="0"/>
              <a:t>Topic for Research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1301"/>
            <a:ext cx="8596668" cy="44792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Area/Field of study(Research): </a:t>
            </a:r>
            <a:r>
              <a:rPr lang="en-US" sz="2800" b="1" i="1" dirty="0" smtClean="0"/>
              <a:t>Image Processing.</a:t>
            </a:r>
          </a:p>
          <a:p>
            <a:r>
              <a:rPr lang="en-US" sz="2800" dirty="0" smtClean="0"/>
              <a:t>Topic : </a:t>
            </a:r>
            <a:r>
              <a:rPr lang="en-US" sz="2800" b="1" i="1" dirty="0" smtClean="0"/>
              <a:t>OCR (Optical Character Recognition)</a:t>
            </a:r>
            <a:r>
              <a:rPr lang="en-US" sz="2800" b="1" dirty="0" smtClean="0"/>
              <a:t>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3422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423</TotalTime>
  <Words>514</Words>
  <Application>Microsoft Office PowerPoint</Application>
  <PresentationFormat>Custom</PresentationFormat>
  <Paragraphs>89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Assignment on  Object Oriented Programming</vt:lpstr>
      <vt:lpstr>Contents:</vt:lpstr>
      <vt:lpstr>History of Programming Languages:</vt:lpstr>
      <vt:lpstr>Structured Programming Vs. Object Oriented Programming</vt:lpstr>
      <vt:lpstr>Object Oriented Programming Principles: (Encapsulation)</vt:lpstr>
      <vt:lpstr>Object Oriented Programming Principles: (Abstraction)</vt:lpstr>
      <vt:lpstr>Object Oriented Programming Principles: (Inheritance)</vt:lpstr>
      <vt:lpstr>Object Oriented Programming Principles: (Polymorphism)</vt:lpstr>
      <vt:lpstr>Topic for Research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on  Object Oriented Programming</dc:title>
  <dc:creator>Samsung</dc:creator>
  <cp:lastModifiedBy>skhem04</cp:lastModifiedBy>
  <cp:revision>23</cp:revision>
  <dcterms:created xsi:type="dcterms:W3CDTF">2016-03-07T13:33:55Z</dcterms:created>
  <dcterms:modified xsi:type="dcterms:W3CDTF">2016-03-08T10:09:55Z</dcterms:modified>
</cp:coreProperties>
</file>