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6" r:id="rId4"/>
    <p:sldId id="257" r:id="rId5"/>
    <p:sldId id="261" r:id="rId6"/>
    <p:sldId id="258" r:id="rId7"/>
    <p:sldId id="259" r:id="rId8"/>
    <p:sldId id="260" r:id="rId9"/>
    <p:sldId id="262" r:id="rId10"/>
    <p:sldId id="263" r:id="rId11"/>
    <p:sldId id="269" r:id="rId12"/>
    <p:sldId id="268" r:id="rId13"/>
    <p:sldId id="267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D14C-E0AA-4816-9E11-F9A149A6479C}" type="datetimeFigureOut">
              <a:rPr lang="en-US" smtClean="0"/>
              <a:t>3/8/2016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6882-B9B9-4E4E-A485-CCBC1368A28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D14C-E0AA-4816-9E11-F9A149A6479C}" type="datetimeFigureOut">
              <a:rPr lang="en-US" smtClean="0"/>
              <a:t>3/8/2016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6882-B9B9-4E4E-A485-CCBC1368A28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D14C-E0AA-4816-9E11-F9A149A6479C}" type="datetimeFigureOut">
              <a:rPr lang="en-US" smtClean="0"/>
              <a:t>3/8/2016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6882-B9B9-4E4E-A485-CCBC1368A28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D14C-E0AA-4816-9E11-F9A149A6479C}" type="datetimeFigureOut">
              <a:rPr lang="en-US" smtClean="0"/>
              <a:t>3/8/2016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6882-B9B9-4E4E-A485-CCBC1368A28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D14C-E0AA-4816-9E11-F9A149A6479C}" type="datetimeFigureOut">
              <a:rPr lang="en-US" smtClean="0"/>
              <a:t>3/8/2016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6882-B9B9-4E4E-A485-CCBC1368A28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D14C-E0AA-4816-9E11-F9A149A6479C}" type="datetimeFigureOut">
              <a:rPr lang="en-US" smtClean="0"/>
              <a:t>3/8/2016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6882-B9B9-4E4E-A485-CCBC1368A28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D14C-E0AA-4816-9E11-F9A149A6479C}" type="datetimeFigureOut">
              <a:rPr lang="en-US" smtClean="0"/>
              <a:t>3/8/2016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6882-B9B9-4E4E-A485-CCBC1368A28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D14C-E0AA-4816-9E11-F9A149A6479C}" type="datetimeFigureOut">
              <a:rPr lang="en-US" smtClean="0"/>
              <a:t>3/8/2016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6882-B9B9-4E4E-A485-CCBC1368A28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D14C-E0AA-4816-9E11-F9A149A6479C}" type="datetimeFigureOut">
              <a:rPr lang="en-US" smtClean="0"/>
              <a:t>3/8/2016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6882-B9B9-4E4E-A485-CCBC1368A28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D14C-E0AA-4816-9E11-F9A149A6479C}" type="datetimeFigureOut">
              <a:rPr lang="en-US" smtClean="0"/>
              <a:t>3/8/2016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6882-B9B9-4E4E-A485-CCBC1368A28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D14C-E0AA-4816-9E11-F9A149A6479C}" type="datetimeFigureOut">
              <a:rPr lang="en-US" smtClean="0"/>
              <a:t>3/8/2016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6882-B9B9-4E4E-A485-CCBC1368A28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0D14C-E0AA-4816-9E11-F9A149A6479C}" type="datetimeFigureOut">
              <a:rPr lang="en-US" smtClean="0"/>
              <a:t>3/8/2016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F6882-B9B9-4E4E-A485-CCBC1368A28D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Object oriented programming</a:t>
            </a:r>
            <a:br>
              <a:rPr lang="en-IN" dirty="0" smtClean="0"/>
            </a:br>
            <a:r>
              <a:rPr lang="en-IN" dirty="0"/>
              <a:t>A</a:t>
            </a:r>
            <a:r>
              <a:rPr lang="en-IN" dirty="0" smtClean="0"/>
              <a:t>ssignment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						</a:t>
            </a:r>
            <a:r>
              <a:rPr lang="en-IN" dirty="0" err="1" smtClean="0"/>
              <a:t>Sudam</a:t>
            </a:r>
            <a:r>
              <a:rPr lang="en-IN" dirty="0" smtClean="0"/>
              <a:t> </a:t>
            </a:r>
            <a:r>
              <a:rPr lang="en-IN" dirty="0" err="1" smtClean="0"/>
              <a:t>Sapkota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				MCA 2</a:t>
            </a:r>
            <a:r>
              <a:rPr lang="en-IN" baseline="30000" dirty="0" smtClean="0"/>
              <a:t>nd</a:t>
            </a:r>
            <a:r>
              <a:rPr lang="en-IN" dirty="0" smtClean="0"/>
              <a:t> </a:t>
            </a:r>
            <a:r>
              <a:rPr lang="en-IN" dirty="0" err="1" smtClean="0"/>
              <a:t>Sem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				Roll NO:09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1822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wrapping up of data and functions into a single unit.</a:t>
            </a:r>
          </a:p>
          <a:p>
            <a:r>
              <a:rPr lang="en-US" dirty="0" smtClean="0"/>
              <a:t>Data encapsulation is the most striking features of a class.</a:t>
            </a:r>
          </a:p>
          <a:p>
            <a:r>
              <a:rPr lang="en-US" dirty="0" smtClean="0"/>
              <a:t>The data is not accessible to the outside world and only those functions which are wrapped in the class can access it.</a:t>
            </a:r>
          </a:p>
          <a:p>
            <a:r>
              <a:rPr lang="en-US" dirty="0" smtClean="0"/>
              <a:t>These functions provides the interface between the object’s data and the program.</a:t>
            </a:r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Encapsulation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568863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Polymorphism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is a feature that allows one interface to be used for a general class of actions.</a:t>
            </a:r>
          </a:p>
          <a:p>
            <a:pPr lvl="2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ability to take more forms.</a:t>
            </a:r>
          </a:p>
          <a:p>
            <a:pPr lvl="2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“One interface, multiple methods”.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For example : A Stack.</a:t>
            </a:r>
          </a:p>
          <a:p>
            <a:pPr lvl="2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If the dog smells a cat, it will bark and run after it. If the dog smells its food, it will salivate and run to its bowl.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36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620688"/>
            <a:ext cx="8229600" cy="5174035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Inheritance</a:t>
            </a:r>
          </a:p>
          <a:p>
            <a:pPr>
              <a:buFont typeface="Wingdings" pitchFamily="2" charset="2"/>
              <a:buChar char="§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the process by which objects of one class acquires the properties of objects of another class.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example : Birds.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OOP, the concept of inheritance provides the idea of reusability.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means adding additional features to an existing class without modifying it.</a:t>
            </a:r>
          </a:p>
        </p:txBody>
      </p:sp>
    </p:spTree>
    <p:extLst>
      <p:ext uri="{BB962C8B-B14F-4D97-AF65-F5344CB8AC3E}">
        <p14:creationId xmlns:p14="http://schemas.microsoft.com/office/powerpoint/2010/main" val="390864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Research Topic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Data Encryption</a:t>
            </a:r>
          </a:p>
          <a:p>
            <a:pPr marL="0" indent="0">
              <a:buNone/>
            </a:pPr>
            <a:r>
              <a:rPr lang="en-IN" dirty="0" smtClean="0"/>
              <a:t>Network Security.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8226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		          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7159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Evolution of programming languages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In 1842–1843</a:t>
            </a:r>
            <a:r>
              <a:rPr lang="en-IN" dirty="0"/>
              <a:t>, Ada </a:t>
            </a:r>
            <a:r>
              <a:rPr lang="en-IN" dirty="0" smtClean="0"/>
              <a:t>Lovelace created a method for </a:t>
            </a:r>
            <a:r>
              <a:rPr lang="en-IN" dirty="0"/>
              <a:t>Analytical </a:t>
            </a:r>
            <a:r>
              <a:rPr lang="en-IN" dirty="0" smtClean="0"/>
              <a:t>Engine.</a:t>
            </a:r>
          </a:p>
          <a:p>
            <a:r>
              <a:rPr lang="en-IN" dirty="0" smtClean="0"/>
              <a:t>Punch cards-</a:t>
            </a:r>
            <a:r>
              <a:rPr lang="en-IN" dirty="0"/>
              <a:t>Herman </a:t>
            </a:r>
            <a:r>
              <a:rPr lang="en-IN" dirty="0" smtClean="0"/>
              <a:t>Hollerith</a:t>
            </a:r>
          </a:p>
          <a:p>
            <a:r>
              <a:rPr lang="en-IN" dirty="0" smtClean="0"/>
              <a:t>In 1949-John </a:t>
            </a:r>
            <a:r>
              <a:rPr lang="en-IN" dirty="0" err="1"/>
              <a:t>Mauchly's</a:t>
            </a:r>
            <a:r>
              <a:rPr lang="en-IN" dirty="0"/>
              <a:t> Short </a:t>
            </a:r>
            <a:r>
              <a:rPr lang="en-IN" dirty="0" smtClean="0"/>
              <a:t>Code</a:t>
            </a:r>
          </a:p>
          <a:p>
            <a:r>
              <a:rPr lang="en-IN" dirty="0" smtClean="0"/>
              <a:t>In 1950-At </a:t>
            </a:r>
            <a:r>
              <a:rPr lang="en-IN" dirty="0"/>
              <a:t>the University of Manchester, </a:t>
            </a:r>
            <a:r>
              <a:rPr lang="en-IN" dirty="0" err="1"/>
              <a:t>Alick</a:t>
            </a:r>
            <a:r>
              <a:rPr lang="en-IN" dirty="0"/>
              <a:t> </a:t>
            </a:r>
            <a:r>
              <a:rPr lang="en-IN" dirty="0" err="1" smtClean="0"/>
              <a:t>Glennie</a:t>
            </a:r>
            <a:r>
              <a:rPr lang="en-IN" dirty="0" smtClean="0"/>
              <a:t> developed </a:t>
            </a:r>
            <a:r>
              <a:rPr lang="en-IN" dirty="0" err="1" smtClean="0"/>
              <a:t>Autocode</a:t>
            </a:r>
            <a:r>
              <a:rPr lang="en-IN" dirty="0" smtClean="0"/>
              <a:t>.</a:t>
            </a:r>
          </a:p>
          <a:p>
            <a:r>
              <a:rPr lang="en-IN" dirty="0"/>
              <a:t>In 1954, language FORTRAN was invented at IBM by John </a:t>
            </a:r>
            <a:r>
              <a:rPr lang="en-IN" dirty="0" smtClean="0"/>
              <a:t>Backus</a:t>
            </a:r>
          </a:p>
          <a:p>
            <a:r>
              <a:rPr lang="en-IN" dirty="0" smtClean="0"/>
              <a:t>1959-COBOL.dominance in the business computing domain.  </a:t>
            </a:r>
            <a:endParaRPr lang="en-IN" dirty="0" smtClean="0"/>
          </a:p>
          <a:p>
            <a:r>
              <a:rPr lang="en-IN" dirty="0" smtClean="0"/>
              <a:t>1964-BASIC.is a family of general purpose Symbolic Instruction code.</a:t>
            </a:r>
            <a:endParaRPr lang="en-IN" dirty="0" smtClean="0"/>
          </a:p>
          <a:p>
            <a:r>
              <a:rPr lang="en-IN" dirty="0" smtClean="0"/>
              <a:t>1969-C.supporting structured programming</a:t>
            </a:r>
            <a:endParaRPr lang="en-IN" dirty="0" smtClean="0"/>
          </a:p>
          <a:p>
            <a:r>
              <a:rPr lang="en-IN" dirty="0" smtClean="0"/>
              <a:t>1970:PASCAL primary high-level language used for development in the Apple </a:t>
            </a:r>
            <a:r>
              <a:rPr lang="en-IN" dirty="0" err="1" smtClean="0"/>
              <a:t>Lisa.also</a:t>
            </a:r>
            <a:r>
              <a:rPr lang="en-IN" dirty="0" smtClean="0"/>
              <a:t> support structured programming.</a:t>
            </a:r>
            <a:endParaRPr lang="en-IN" dirty="0" smtClean="0"/>
          </a:p>
          <a:p>
            <a:r>
              <a:rPr lang="en-IN" dirty="0" smtClean="0"/>
              <a:t>1983:C</a:t>
            </a:r>
            <a:r>
              <a:rPr lang="en-IN" dirty="0" smtClean="0"/>
              <a:t>++.it has </a:t>
            </a:r>
            <a:r>
              <a:rPr lang="en-IN" dirty="0" err="1" smtClean="0"/>
              <a:t>imperative,object</a:t>
            </a:r>
            <a:r>
              <a:rPr lang="en-IN" dirty="0" smtClean="0"/>
              <a:t> oriented and generic features.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215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500042"/>
            <a:ext cx="7772400" cy="1528772"/>
          </a:xfrm>
        </p:spPr>
        <p:txBody>
          <a:bodyPr/>
          <a:lstStyle/>
          <a:p>
            <a:r>
              <a:rPr lang="en-US" dirty="0" smtClean="0"/>
              <a:t>Structured Programming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2143116"/>
            <a:ext cx="7715304" cy="4000528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It follows a top down design approach with block oriented structures.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 source codes are divided into logically structured blocks 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Source codes being processed in the order in which the bits of the code have been typed in.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Structured programming is ideal for development of small programs</a:t>
            </a:r>
          </a:p>
          <a:p>
            <a:r>
              <a:rPr lang="en-US" dirty="0" smtClean="0"/>
              <a:t>As it beat the purpose of spending lots of time and energy designing a class.</a:t>
            </a:r>
          </a:p>
          <a:p>
            <a:r>
              <a:rPr lang="en-US" dirty="0" smtClean="0"/>
              <a:t>Structured programs are easy to read and understand as you would simply need to follow the source code.</a:t>
            </a:r>
          </a:p>
          <a:p>
            <a:r>
              <a:rPr lang="en-US" dirty="0" smtClean="0"/>
              <a:t>As there are no jumps or deviations to other pieces of codes.</a:t>
            </a:r>
          </a:p>
          <a:p>
            <a:r>
              <a:rPr lang="en-US" dirty="0" smtClean="0"/>
              <a:t>This doesn’t mean such program would necessary be easier to maintain.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/>
          <a:lstStyle/>
          <a:p>
            <a:r>
              <a:rPr lang="en-US" dirty="0" smtClean="0"/>
              <a:t>Also known as modular Programming and a subset of procedural programming language.</a:t>
            </a:r>
          </a:p>
          <a:p>
            <a:r>
              <a:rPr lang="en-US" dirty="0" smtClean="0"/>
              <a:t>Divided into small self contained functions.</a:t>
            </a:r>
          </a:p>
          <a:p>
            <a:r>
              <a:rPr lang="en-US" dirty="0" smtClean="0"/>
              <a:t>Structured programming is less secure as there is no way of data hiding.</a:t>
            </a:r>
          </a:p>
          <a:p>
            <a:r>
              <a:rPr lang="en-US" dirty="0" smtClean="0"/>
              <a:t>Can solve moderately complex programs.</a:t>
            </a:r>
          </a:p>
          <a:p>
            <a:r>
              <a:rPr lang="en-US" dirty="0" smtClean="0"/>
              <a:t>Less reusability , more function dependency</a:t>
            </a:r>
          </a:p>
          <a:p>
            <a:r>
              <a:rPr lang="en-US" dirty="0" smtClean="0"/>
              <a:t>Less flexibility. 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Programming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Software application programming where there is </a:t>
            </a:r>
            <a:r>
              <a:rPr lang="en-US" dirty="0" err="1" smtClean="0"/>
              <a:t>interacton</a:t>
            </a:r>
            <a:r>
              <a:rPr lang="en-US" dirty="0" smtClean="0"/>
              <a:t> between self contained mini programs or objects within the main program.</a:t>
            </a:r>
          </a:p>
          <a:p>
            <a:r>
              <a:rPr lang="en-US" dirty="0" smtClean="0"/>
              <a:t>Process of using several classes to represent different area of functionality or objects within application.</a:t>
            </a:r>
          </a:p>
          <a:p>
            <a:r>
              <a:rPr lang="en-US" dirty="0" smtClean="0"/>
              <a:t>OOP is designed which focuses mainly on data.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r>
              <a:rPr lang="en-US" dirty="0" err="1" smtClean="0"/>
              <a:t>Sutitability</a:t>
            </a:r>
            <a:r>
              <a:rPr lang="en-US" dirty="0" smtClean="0"/>
              <a:t> for sustaining huge software and web developing </a:t>
            </a:r>
            <a:r>
              <a:rPr lang="en-US" dirty="0" err="1" smtClean="0"/>
              <a:t>softwares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OOP provides more reusability , less function dependency.</a:t>
            </a:r>
          </a:p>
          <a:p>
            <a:r>
              <a:rPr lang="en-US" dirty="0" smtClean="0"/>
              <a:t>Can save lot of time and energy as the components of the programs are in the form of objects which can be plugged into the program whenever they are needed.  </a:t>
            </a:r>
          </a:p>
          <a:p>
            <a:r>
              <a:rPr lang="en-US" dirty="0" smtClean="0"/>
              <a:t>More secure as it have data hiding features.</a:t>
            </a:r>
          </a:p>
          <a:p>
            <a:r>
              <a:rPr lang="en-US" dirty="0" smtClean="0"/>
              <a:t>Can solve any complex programs.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/>
          <a:lstStyle/>
          <a:p>
            <a:r>
              <a:rPr lang="en-US" dirty="0" smtClean="0"/>
              <a:t>OOP supports inheritance ,encapsulation, abstraction , polymorphism etc.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Abstraction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Abstraction refer to the act of representing essential features without including the background details.</a:t>
            </a:r>
          </a:p>
          <a:p>
            <a:r>
              <a:rPr lang="en-US" dirty="0" smtClean="0"/>
              <a:t>Classes uses the concept of abstraction.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592</Words>
  <Application>Microsoft Office PowerPoint</Application>
  <PresentationFormat>On-screen Show (4:3)</PresentationFormat>
  <Paragraphs>73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Object oriented programming Assignment</vt:lpstr>
      <vt:lpstr>Evolution of programming languages</vt:lpstr>
      <vt:lpstr>Structured Programming</vt:lpstr>
      <vt:lpstr>PowerPoint Presentation</vt:lpstr>
      <vt:lpstr>PowerPoint Presentation</vt:lpstr>
      <vt:lpstr>Object Oriented Programming</vt:lpstr>
      <vt:lpstr>PowerPoint Presentation</vt:lpstr>
      <vt:lpstr>PowerPoint Presentation</vt:lpstr>
      <vt:lpstr>Data Abstraction</vt:lpstr>
      <vt:lpstr>Encapsulation</vt:lpstr>
      <vt:lpstr>PowerPoint Presentation</vt:lpstr>
      <vt:lpstr>PowerPoint Presentation</vt:lpstr>
      <vt:lpstr>Research Topic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Structured Programming</dc:title>
  <dc:creator>Acer</dc:creator>
  <cp:lastModifiedBy>HP</cp:lastModifiedBy>
  <cp:revision>7</cp:revision>
  <dcterms:created xsi:type="dcterms:W3CDTF">2016-03-07T15:41:26Z</dcterms:created>
  <dcterms:modified xsi:type="dcterms:W3CDTF">2016-03-08T10:24:57Z</dcterms:modified>
</cp:coreProperties>
</file>