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60" r:id="rId5"/>
    <p:sldId id="263" r:id="rId6"/>
    <p:sldId id="265" r:id="rId7"/>
    <p:sldId id="266" r:id="rId8"/>
    <p:sldId id="268" r:id="rId9"/>
    <p:sldId id="267" r:id="rId10"/>
    <p:sldId id="269" r:id="rId11"/>
    <p:sldId id="270" r:id="rId12"/>
    <p:sldId id="259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5E55-B343-447E-B8F0-25A3F10B406B}" type="datetimeFigureOut">
              <a:rPr lang="en-US" smtClean="0"/>
              <a:t>26/04/2016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8BEE-84C8-4DBC-80DE-8A77C08F8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5E55-B343-447E-B8F0-25A3F10B406B}" type="datetimeFigureOut">
              <a:rPr lang="en-US" smtClean="0"/>
              <a:t>26/04/2016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8BEE-84C8-4DBC-80DE-8A77C08F8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5E55-B343-447E-B8F0-25A3F10B406B}" type="datetimeFigureOut">
              <a:rPr lang="en-US" smtClean="0"/>
              <a:t>26/04/2016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8BEE-84C8-4DBC-80DE-8A77C08F8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5E55-B343-447E-B8F0-25A3F10B406B}" type="datetimeFigureOut">
              <a:rPr lang="en-US" smtClean="0"/>
              <a:t>26/04/2016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8BEE-84C8-4DBC-80DE-8A77C08F8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5E55-B343-447E-B8F0-25A3F10B406B}" type="datetimeFigureOut">
              <a:rPr lang="en-US" smtClean="0"/>
              <a:t>26/04/2016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8BEE-84C8-4DBC-80DE-8A77C08F8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5E55-B343-447E-B8F0-25A3F10B406B}" type="datetimeFigureOut">
              <a:rPr lang="en-US" smtClean="0"/>
              <a:t>26/04/2016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8BEE-84C8-4DBC-80DE-8A77C08F8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5E55-B343-447E-B8F0-25A3F10B406B}" type="datetimeFigureOut">
              <a:rPr lang="en-US" smtClean="0"/>
              <a:t>26/04/2016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8BEE-84C8-4DBC-80DE-8A77C08F8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5E55-B343-447E-B8F0-25A3F10B406B}" type="datetimeFigureOut">
              <a:rPr lang="en-US" smtClean="0"/>
              <a:t>26/04/2016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8BEE-84C8-4DBC-80DE-8A77C08F8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5E55-B343-447E-B8F0-25A3F10B406B}" type="datetimeFigureOut">
              <a:rPr lang="en-US" smtClean="0"/>
              <a:t>26/04/2016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8BEE-84C8-4DBC-80DE-8A77C08F8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5E55-B343-447E-B8F0-25A3F10B406B}" type="datetimeFigureOut">
              <a:rPr lang="en-US" smtClean="0"/>
              <a:t>26/04/2016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8BEE-84C8-4DBC-80DE-8A77C08F8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5E55-B343-447E-B8F0-25A3F10B406B}" type="datetimeFigureOut">
              <a:rPr lang="en-US" smtClean="0"/>
              <a:t>26/04/2016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8BEE-84C8-4DBC-80DE-8A77C08F8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35E55-B343-447E-B8F0-25A3F10B406B}" type="datetimeFigureOut">
              <a:rPr lang="en-US" smtClean="0"/>
              <a:t>26/04/2016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98BEE-84C8-4DBC-80DE-8A77C08F8C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Visual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b="3571"/>
          <a:stretch>
            <a:fillRect/>
          </a:stretch>
        </p:blipFill>
        <p:spPr bwMode="auto">
          <a:xfrm>
            <a:off x="914400" y="1219200"/>
            <a:ext cx="758613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 rot="5400000" flipH="1" flipV="1">
            <a:off x="2133600" y="3962400"/>
            <a:ext cx="25146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28800" y="5867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yes ; while closing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appear in the Build window at the bottom of the screen</a:t>
            </a:r>
          </a:p>
          <a:p>
            <a:pPr lvl="1"/>
            <a:r>
              <a:rPr lang="en-US" dirty="0" smtClean="0"/>
              <a:t>Double-click on the error line and an arrow will appear next to the line containing the error in the source file</a:t>
            </a:r>
          </a:p>
          <a:p>
            <a:pPr lvl="1"/>
            <a:r>
              <a:rPr lang="en-US" dirty="0" smtClean="0"/>
              <a:t>OR position the cursor on the error number  in the build window and press F1 for help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Microsoft Visual C++ 6.0 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Debugging </a:t>
            </a:r>
            <a:endParaRPr lang="en-US" dirty="0" smtClean="0"/>
          </a:p>
          <a:p>
            <a:pPr lvl="1" eaLnBrk="1" hangingPunct="1"/>
            <a:r>
              <a:rPr lang="en-US" dirty="0" smtClean="0"/>
              <a:t>Single stepping</a:t>
            </a:r>
          </a:p>
          <a:p>
            <a:pPr lvl="1" eaLnBrk="1" hangingPunct="1"/>
            <a:r>
              <a:rPr lang="en-US" dirty="0" smtClean="0"/>
              <a:t>press F10(steps </a:t>
            </a:r>
            <a:r>
              <a:rPr lang="en-US" dirty="0" smtClean="0"/>
              <a:t>over functions) </a:t>
            </a:r>
            <a:r>
              <a:rPr lang="en-US" dirty="0" smtClean="0"/>
              <a:t>key/F11 (steps </a:t>
            </a:r>
            <a:r>
              <a:rPr lang="en-US" dirty="0" smtClean="0"/>
              <a:t>through functions)</a:t>
            </a:r>
          </a:p>
          <a:p>
            <a:pPr lvl="1" eaLnBrk="1" hangingPunct="1"/>
            <a:r>
              <a:rPr lang="en-US" dirty="0" smtClean="0"/>
              <a:t>switch judiciously between them</a:t>
            </a:r>
            <a:endParaRPr lang="en-US" dirty="0" smtClean="0"/>
          </a:p>
          <a:p>
            <a:pPr lvl="1" eaLnBrk="1" hangingPunct="1"/>
            <a:r>
              <a:rPr lang="en-US" dirty="0" smtClean="0"/>
              <a:t>watch variables</a:t>
            </a:r>
          </a:p>
          <a:p>
            <a:pPr eaLnBrk="1" hangingPunct="1"/>
            <a:r>
              <a:rPr lang="en-US" dirty="0" err="1" smtClean="0"/>
              <a:t>BreakPoints</a:t>
            </a:r>
            <a:endParaRPr lang="en-US" dirty="0" smtClean="0"/>
          </a:p>
          <a:p>
            <a:pPr lvl="1" eaLnBrk="1" hangingPunct="1"/>
            <a:r>
              <a:rPr lang="en-US" dirty="0" smtClean="0"/>
              <a:t>allows the program to stop at any arbitrary location when the program is running at full speed</a:t>
            </a:r>
          </a:p>
          <a:p>
            <a:pPr lvl="1" eaLnBrk="1" hangingPunct="1"/>
            <a:r>
              <a:rPr lang="en-US" dirty="0" smtClean="0"/>
              <a:t>Right click&gt;Insert/Remove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Debugger/Press F10 key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b="3190"/>
          <a:stretch>
            <a:fillRect/>
          </a:stretch>
        </p:blipFill>
        <p:spPr bwMode="auto">
          <a:xfrm>
            <a:off x="685800" y="1676400"/>
            <a:ext cx="7696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Microsoft Visual C++ 6.0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Remove Hide MS-DOS File </a:t>
            </a:r>
            <a:r>
              <a:rPr lang="en-US" dirty="0" smtClean="0"/>
              <a:t>extensions to ensure that you can see file extensions in MCVC++ such as .</a:t>
            </a:r>
            <a:r>
              <a:rPr lang="en-US" dirty="0" err="1" smtClean="0"/>
              <a:t>cpp</a:t>
            </a:r>
            <a:endParaRPr lang="en-US" dirty="0" smtClean="0"/>
          </a:p>
          <a:p>
            <a:pPr eaLnBrk="1" hangingPunct="1"/>
            <a:r>
              <a:rPr lang="en-US" dirty="0" smtClean="0"/>
              <a:t>Screen Elements</a:t>
            </a:r>
          </a:p>
          <a:p>
            <a:pPr lvl="1" eaLnBrk="1" hangingPunct="1"/>
            <a:r>
              <a:rPr lang="en-US" dirty="0" smtClean="0"/>
              <a:t>3 parts (view pane, document window, debug ..build window)</a:t>
            </a:r>
          </a:p>
          <a:p>
            <a:pPr lvl="1" eaLnBrk="1" hangingPunct="1"/>
            <a:r>
              <a:rPr lang="en-US" dirty="0" smtClean="0"/>
              <a:t>Close and open above windows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Project</a:t>
            </a:r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940" y="1143000"/>
            <a:ext cx="7262148" cy="472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>
            <a:off x="533400" y="22098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6002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pane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4826675"/>
            <a:ext cx="76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tabs: Class view and file View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34200" y="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 window (source files/help files)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5981700" y="1028700"/>
            <a:ext cx="1143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571500" y="4991100"/>
            <a:ext cx="914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4000" y="5943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tabs: Build, Debug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3" idx="1"/>
          </p:cNvCxnSpPr>
          <p:nvPr/>
        </p:nvCxnSpPr>
        <p:spPr>
          <a:xfrm rot="10800000">
            <a:off x="3429000" y="5486400"/>
            <a:ext cx="1905000" cy="780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Microsoft Visual C++ 6.0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Single File </a:t>
            </a:r>
            <a:r>
              <a:rPr lang="en-US" dirty="0" smtClean="0"/>
              <a:t>Programs (File exist/New File)</a:t>
            </a:r>
          </a:p>
          <a:p>
            <a:pPr eaLnBrk="1" hangingPunct="1"/>
            <a:r>
              <a:rPr lang="en-US" dirty="0" smtClean="0"/>
              <a:t>No project should be open</a:t>
            </a:r>
          </a:p>
          <a:p>
            <a:pPr eaLnBrk="1" hangingPunct="1"/>
            <a:r>
              <a:rPr lang="en-US" dirty="0" smtClean="0"/>
              <a:t>Click File Menu</a:t>
            </a:r>
          </a:p>
          <a:p>
            <a:pPr lvl="1"/>
            <a:r>
              <a:rPr lang="en-US" dirty="0" smtClean="0"/>
              <a:t>if Close Workspace is active (not grayed) click it to close it</a:t>
            </a: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1604963"/>
            <a:ext cx="600075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838200" y="26670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3124200"/>
            <a:ext cx="129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workspace before opening a new file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File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7696200" cy="4445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an existing file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3791"/>
          <a:stretch>
            <a:fillRect/>
          </a:stretch>
        </p:blipFill>
        <p:spPr bwMode="auto">
          <a:xfrm>
            <a:off x="1219200" y="1981200"/>
            <a:ext cx="6477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and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Build Menu </a:t>
            </a:r>
            <a:r>
              <a:rPr lang="en-US" dirty="0" smtClean="0">
                <a:sym typeface="Wingdings" pitchFamily="2" charset="2"/>
              </a:rPr>
              <a:t>Build </a:t>
            </a:r>
          </a:p>
          <a:p>
            <a:r>
              <a:rPr lang="en-US" dirty="0" smtClean="0">
                <a:sym typeface="Wingdings" pitchFamily="2" charset="2"/>
              </a:rPr>
              <a:t>To run select Build-Execute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and Compiling Files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b="3634"/>
          <a:stretch>
            <a:fillRect/>
          </a:stretch>
        </p:blipFill>
        <p:spPr bwMode="auto">
          <a:xfrm>
            <a:off x="533400" y="1371600"/>
            <a:ext cx="815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5400000" flipH="1" flipV="1">
            <a:off x="2133600" y="3962400"/>
            <a:ext cx="22098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52600" y="6019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yes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251</Words>
  <Application>Microsoft Office PowerPoint</Application>
  <PresentationFormat>On-screen Show 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Microsoft Visual C++</vt:lpstr>
      <vt:lpstr>Microsoft Visual C++ 6.0</vt:lpstr>
      <vt:lpstr>New Project</vt:lpstr>
      <vt:lpstr>Microsoft Visual C++ 6.0</vt:lpstr>
      <vt:lpstr>Slide 5</vt:lpstr>
      <vt:lpstr>New File</vt:lpstr>
      <vt:lpstr>Open an existing file</vt:lpstr>
      <vt:lpstr>Compiling and Building</vt:lpstr>
      <vt:lpstr>Building and Compiling Files</vt:lpstr>
      <vt:lpstr>Closing </vt:lpstr>
      <vt:lpstr>Errors</vt:lpstr>
      <vt:lpstr>Microsoft Visual C++ 6.0 cont…</vt:lpstr>
      <vt:lpstr>Debugger/Press F10 key</vt:lpstr>
    </vt:vector>
  </TitlesOfParts>
  <Company>SAC, Shillong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Visual C++</dc:title>
  <dc:creator>medari</dc:creator>
  <cp:lastModifiedBy>medari</cp:lastModifiedBy>
  <cp:revision>21</cp:revision>
  <dcterms:created xsi:type="dcterms:W3CDTF">2016-04-26T06:07:54Z</dcterms:created>
  <dcterms:modified xsi:type="dcterms:W3CDTF">2016-04-26T06:59:46Z</dcterms:modified>
</cp:coreProperties>
</file>