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C875-8C74-456D-80F7-542EAB87A7C4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2F0A-AB46-4E25-B114-6C935397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F0A-AB46-4E25-B114-6C9353976F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F0A-AB46-4E25-B114-6C9353976F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790E82-2C64-4C32-9A0B-EBA8EF1FB1B5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A212AD-7B87-4947-9E9E-2CC579531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447800"/>
            <a:ext cx="6172200" cy="2732562"/>
          </a:xfrm>
        </p:spPr>
        <p:txBody>
          <a:bodyPr>
            <a:normAutofit/>
          </a:bodyPr>
          <a:lstStyle/>
          <a:p>
            <a:r>
              <a:rPr lang="en-US" dirty="0" smtClean="0"/>
              <a:t>  Addition  and  Subtraction 		      of</a:t>
            </a:r>
            <a:br>
              <a:rPr lang="en-US" dirty="0" smtClean="0"/>
            </a:br>
            <a:r>
              <a:rPr lang="en-US" dirty="0" smtClean="0"/>
              <a:t>         Signed Magnitude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029200"/>
            <a:ext cx="6172200" cy="14219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			Presenting by:-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b="0" i="1" dirty="0" err="1" smtClean="0"/>
              <a:t>Apki</a:t>
            </a:r>
            <a:endParaRPr lang="en-US" b="0" i="1" dirty="0" smtClean="0"/>
          </a:p>
          <a:p>
            <a:r>
              <a:rPr lang="en-US" b="0" i="1" dirty="0" smtClean="0"/>
              <a:t>				Melvin Star </a:t>
            </a:r>
            <a:r>
              <a:rPr lang="en-US" b="0" i="1" dirty="0" err="1" smtClean="0"/>
              <a:t>Majaw</a:t>
            </a:r>
            <a:endParaRPr lang="en-US" b="0" i="1" dirty="0" smtClean="0"/>
          </a:p>
          <a:p>
            <a:r>
              <a:rPr lang="en-US" b="0" i="1" dirty="0" smtClean="0"/>
              <a:t>				</a:t>
            </a:r>
            <a:r>
              <a:rPr lang="en-US" b="0" i="1" dirty="0" err="1" smtClean="0"/>
              <a:t>Wanbok</a:t>
            </a:r>
            <a:r>
              <a:rPr lang="en-US" b="0" i="1" dirty="0" smtClean="0"/>
              <a:t> </a:t>
            </a:r>
            <a:r>
              <a:rPr lang="en-US" b="0" i="1" dirty="0" err="1" smtClean="0"/>
              <a:t>Thabah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563562"/>
          </a:xfrm>
        </p:spPr>
        <p:txBody>
          <a:bodyPr/>
          <a:lstStyle/>
          <a:p>
            <a:r>
              <a:rPr lang="en-US" dirty="0" smtClean="0"/>
              <a:t>			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Different sign-</a:t>
            </a:r>
          </a:p>
          <a:p>
            <a:pPr lvl="2"/>
            <a:r>
              <a:rPr lang="en-US" sz="2000" dirty="0" smtClean="0"/>
              <a:t>Add the two magnitude</a:t>
            </a:r>
          </a:p>
          <a:p>
            <a:pPr lvl="2"/>
            <a:r>
              <a:rPr lang="en-US" sz="2000" dirty="0" smtClean="0"/>
              <a:t>Sign is of the larger magnitude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Example:-</a:t>
            </a:r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     +21	     00010101	  	     -21        10010101</a:t>
            </a:r>
          </a:p>
          <a:p>
            <a:pPr lvl="2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   </a:t>
            </a:r>
            <a:r>
              <a:rPr lang="en-US" sz="2000" dirty="0" smtClean="0"/>
              <a:t>-20	 </a:t>
            </a:r>
            <a:r>
              <a:rPr lang="en-US" sz="2000" dirty="0" smtClean="0"/>
              <a:t>-  </a:t>
            </a:r>
            <a:r>
              <a:rPr lang="en-US" sz="2000" dirty="0" smtClean="0"/>
              <a:t>10010100	   	</a:t>
            </a:r>
            <a:r>
              <a:rPr lang="en-US" sz="2000" dirty="0" smtClean="0"/>
              <a:t>-   </a:t>
            </a:r>
            <a:r>
              <a:rPr lang="en-US" sz="2000" dirty="0" smtClean="0"/>
              <a:t>+20    </a:t>
            </a:r>
            <a:r>
              <a:rPr lang="en-US" sz="2000" dirty="0" smtClean="0"/>
              <a:t>-   00010100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     </a:t>
            </a:r>
            <a:r>
              <a:rPr lang="en-US" sz="2000" dirty="0" smtClean="0"/>
              <a:t>+41</a:t>
            </a:r>
            <a:r>
              <a:rPr lang="en-US" sz="2000" dirty="0" smtClean="0"/>
              <a:t>	     </a:t>
            </a:r>
            <a:r>
              <a:rPr lang="en-US" sz="2000" dirty="0" smtClean="0"/>
              <a:t>00101001</a:t>
            </a:r>
            <a:r>
              <a:rPr lang="en-US" sz="2000" dirty="0" smtClean="0"/>
              <a:t>	        	     -1        </a:t>
            </a:r>
            <a:r>
              <a:rPr lang="en-US" sz="2000" dirty="0" smtClean="0"/>
              <a:t>   10101001</a:t>
            </a: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46482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4648200"/>
            <a:ext cx="144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46482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4648200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			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 to Signed Magnitude number</a:t>
            </a:r>
          </a:p>
          <a:p>
            <a:r>
              <a:rPr lang="en-US" sz="1800" dirty="0" smtClean="0"/>
              <a:t>Addition of signed magnitude number</a:t>
            </a:r>
          </a:p>
          <a:p>
            <a:r>
              <a:rPr lang="en-US" sz="1800" dirty="0" smtClean="0"/>
              <a:t>Subtraction of signed magnitude number</a:t>
            </a:r>
          </a:p>
          <a:p>
            <a:r>
              <a:rPr lang="en-US" sz="1800" dirty="0" smtClean="0"/>
              <a:t>Summary</a:t>
            </a:r>
          </a:p>
          <a:p>
            <a:r>
              <a:rPr lang="en-US" sz="1800" dirty="0" smtClean="0"/>
              <a:t>Bibliography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868362"/>
          </a:xfrm>
        </p:spPr>
        <p:txBody>
          <a:bodyPr/>
          <a:lstStyle/>
          <a:p>
            <a:r>
              <a:rPr lang="en-US" dirty="0" smtClean="0"/>
              <a:t>        	   Signed Magnitude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signed number are presented in computers?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Signed and magnitude</a:t>
            </a:r>
            <a:endParaRPr lang="en-US" sz="1700" dirty="0" smtClean="0"/>
          </a:p>
          <a:p>
            <a:pPr lvl="1"/>
            <a:r>
              <a:rPr lang="en-US" dirty="0" smtClean="0"/>
              <a:t>One’s Complement</a:t>
            </a:r>
            <a:endParaRPr lang="en-US" sz="1700" dirty="0" smtClean="0"/>
          </a:p>
          <a:p>
            <a:pPr lvl="1"/>
            <a:r>
              <a:rPr lang="en-US" dirty="0" smtClean="0"/>
              <a:t>Two’s Complement</a:t>
            </a:r>
            <a:endParaRPr lang="en-US" sz="1700" dirty="0" smtClean="0"/>
          </a:p>
          <a:p>
            <a:pPr lvl="1"/>
            <a:r>
              <a:rPr lang="en-US" dirty="0" smtClean="0"/>
              <a:t>Excess-K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568952"/>
          </a:xfrm>
        </p:spPr>
        <p:txBody>
          <a:bodyPr/>
          <a:lstStyle/>
          <a:p>
            <a:r>
              <a:rPr lang="en-US" dirty="0" smtClean="0"/>
              <a:t>What is a Signed Magnitude number?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Similar to unsigned number</a:t>
            </a:r>
          </a:p>
          <a:p>
            <a:pPr lvl="1"/>
            <a:r>
              <a:rPr lang="en-US" dirty="0" smtClean="0"/>
              <a:t>One extra bit to represent sign of a number</a:t>
            </a:r>
          </a:p>
          <a:p>
            <a:pPr lvl="1"/>
            <a:r>
              <a:rPr lang="en-US" dirty="0" smtClean="0"/>
              <a:t>Most significant bit / Left most bit</a:t>
            </a:r>
          </a:p>
          <a:p>
            <a:pPr lvl="1"/>
            <a:r>
              <a:rPr lang="en-US" dirty="0" smtClean="0"/>
              <a:t>0 for positive and 1 indicates negative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	   Signed Magnitude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Example:-</a:t>
            </a:r>
          </a:p>
          <a:p>
            <a:pPr lvl="2">
              <a:buNone/>
            </a:pPr>
            <a:r>
              <a:rPr lang="en-US" sz="2000" dirty="0" smtClean="0"/>
              <a:t>An 8 bit signed magnitude number would appear as follows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10000011 = -3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US" sz="2000" dirty="0" smtClean="0"/>
              <a:t>To convert from negative to positive just toggle the sign bit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7467600" cy="868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	   Signed Magnitude Number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 bits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3657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bit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1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bit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3200400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bits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1714500" y="4305300"/>
            <a:ext cx="419100" cy="9525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17" idx="1"/>
            <a:endCxn id="12" idx="2"/>
          </p:cNvCxnSpPr>
          <p:nvPr/>
        </p:nvCxnSpPr>
        <p:spPr>
          <a:xfrm rot="5400000" flipH="1" flipV="1">
            <a:off x="2905125" y="3057525"/>
            <a:ext cx="952500" cy="2914650"/>
          </a:xfrm>
          <a:prstGeom prst="bentConnector3">
            <a:avLst>
              <a:gd name="adj1" fmla="val -16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3" idx="1"/>
          </p:cNvCxnSpPr>
          <p:nvPr/>
        </p:nvCxnSpPr>
        <p:spPr>
          <a:xfrm flipV="1">
            <a:off x="1295400" y="3848100"/>
            <a:ext cx="1219200" cy="495300"/>
          </a:xfrm>
          <a:prstGeom prst="bentConnector3">
            <a:avLst>
              <a:gd name="adj1" fmla="val -19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		</a:t>
            </a:r>
            <a:r>
              <a:rPr lang="en-US" b="1" dirty="0" smtClean="0"/>
              <a:t>Range:-</a:t>
            </a:r>
            <a:endParaRPr lang="en-US" dirty="0" smtClean="0"/>
          </a:p>
          <a:p>
            <a:r>
              <a:rPr lang="en-US" sz="2000" dirty="0" smtClean="0"/>
              <a:t>Computed as it is for unsigned binary, but with one less bit</a:t>
            </a:r>
          </a:p>
          <a:p>
            <a:r>
              <a:rPr lang="en-US" sz="2000" dirty="0" smtClean="0"/>
              <a:t> 8-bit sign-magnitude, the range is +/- 2</a:t>
            </a:r>
            <a:r>
              <a:rPr lang="en-US" sz="2000" baseline="30000" dirty="0" smtClean="0"/>
              <a:t>7</a:t>
            </a:r>
            <a:r>
              <a:rPr lang="en-US" sz="2000" dirty="0" smtClean="0"/>
              <a:t>-1</a:t>
            </a:r>
          </a:p>
          <a:p>
            <a:endParaRPr lang="en-US" sz="2000" dirty="0" smtClean="0"/>
          </a:p>
          <a:p>
            <a:pPr lvl="1"/>
            <a:r>
              <a:rPr lang="en-US" sz="1700" dirty="0" smtClean="0"/>
              <a:t>Example :-</a:t>
            </a:r>
          </a:p>
          <a:p>
            <a:pPr lvl="1"/>
            <a:endParaRPr lang="en-US" sz="1700" dirty="0" smtClean="0"/>
          </a:p>
          <a:p>
            <a:pPr lvl="1"/>
            <a:r>
              <a:rPr lang="en-US" sz="1700" dirty="0" smtClean="0"/>
              <a:t>00000000 to 01111111 from -0 to -127</a:t>
            </a:r>
          </a:p>
          <a:p>
            <a:pPr lvl="1"/>
            <a:r>
              <a:rPr lang="en-US" sz="1700" dirty="0" smtClean="0"/>
              <a:t>10000000 to 11111111 from +0 to +127</a:t>
            </a:r>
          </a:p>
          <a:p>
            <a:pPr lvl="2">
              <a:buNone/>
            </a:pPr>
            <a:endParaRPr lang="en-US" sz="1400" dirty="0" smtClean="0"/>
          </a:p>
          <a:p>
            <a:pPr lvl="2">
              <a:buNone/>
            </a:pP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7467600" cy="868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	   Signed Magnitude Number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563562"/>
          </a:xfrm>
        </p:spPr>
        <p:txBody>
          <a:bodyPr/>
          <a:lstStyle/>
          <a:p>
            <a:r>
              <a:rPr lang="en-US" dirty="0" smtClean="0"/>
              <a:t>			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Rules:-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Same sign-</a:t>
            </a:r>
          </a:p>
          <a:p>
            <a:pPr lvl="2"/>
            <a:r>
              <a:rPr lang="en-US" sz="2000" dirty="0" smtClean="0"/>
              <a:t>Add the two magnitude</a:t>
            </a:r>
          </a:p>
          <a:p>
            <a:pPr lvl="2"/>
            <a:r>
              <a:rPr lang="en-US" sz="2000" dirty="0" smtClean="0"/>
              <a:t>Sign stays the same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Example:-</a:t>
            </a:r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     +21	     00010101	  	     -21        10010101</a:t>
            </a:r>
          </a:p>
          <a:p>
            <a:pPr lvl="2">
              <a:buNone/>
            </a:pPr>
            <a:r>
              <a:rPr lang="en-US" sz="2000" dirty="0" smtClean="0"/>
              <a:t>+   +20	 +  00010100	   	+   -20    +  10010100</a:t>
            </a:r>
          </a:p>
          <a:p>
            <a:pPr lvl="2">
              <a:buNone/>
            </a:pPr>
            <a:r>
              <a:rPr lang="en-US" sz="2000" dirty="0" smtClean="0"/>
              <a:t>     +40	     00101001	        	     -40        10101001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54864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486400"/>
            <a:ext cx="144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5486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5486400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563562"/>
          </a:xfrm>
        </p:spPr>
        <p:txBody>
          <a:bodyPr/>
          <a:lstStyle/>
          <a:p>
            <a:r>
              <a:rPr lang="en-US" dirty="0" smtClean="0"/>
              <a:t>			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Different sign-</a:t>
            </a:r>
          </a:p>
          <a:p>
            <a:pPr lvl="2"/>
            <a:r>
              <a:rPr lang="en-US" sz="2000" dirty="0" smtClean="0"/>
              <a:t>Subtract the smaller magnitude from the larger</a:t>
            </a:r>
          </a:p>
          <a:p>
            <a:pPr lvl="2"/>
            <a:r>
              <a:rPr lang="en-US" sz="2000" dirty="0" smtClean="0"/>
              <a:t>Sign is of the larger magnitude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Example:-</a:t>
            </a:r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     +21	     00010101	  	     -21        10010101</a:t>
            </a:r>
          </a:p>
          <a:p>
            <a:pPr lvl="2">
              <a:buNone/>
            </a:pPr>
            <a:r>
              <a:rPr lang="en-US" sz="2000" dirty="0" smtClean="0"/>
              <a:t>+   -20	 +  10010100	   	+   +20    + 00010100</a:t>
            </a:r>
          </a:p>
          <a:p>
            <a:pPr lvl="2">
              <a:buNone/>
            </a:pPr>
            <a:r>
              <a:rPr lang="en-US" sz="2000" dirty="0" smtClean="0"/>
              <a:t>     +1	     00000001	        	     -1        10000001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46482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4648200"/>
            <a:ext cx="144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46482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4648200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563562"/>
          </a:xfrm>
        </p:spPr>
        <p:txBody>
          <a:bodyPr/>
          <a:lstStyle/>
          <a:p>
            <a:r>
              <a:rPr lang="en-US" dirty="0" smtClean="0"/>
              <a:t>			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Rules:-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Same sign-</a:t>
            </a:r>
          </a:p>
          <a:p>
            <a:pPr lvl="2"/>
            <a:r>
              <a:rPr lang="en-US" sz="2000" dirty="0" smtClean="0"/>
              <a:t>Subtract the smaller magnitude from the larger</a:t>
            </a:r>
          </a:p>
          <a:p>
            <a:pPr lvl="2"/>
            <a:r>
              <a:rPr lang="en-US" sz="2000" dirty="0" smtClean="0"/>
              <a:t>Sign is of the larger magnitude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Example:-</a:t>
            </a:r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     </a:t>
            </a:r>
            <a:r>
              <a:rPr lang="en-US" sz="2000" dirty="0" smtClean="0"/>
              <a:t>+</a:t>
            </a:r>
            <a:r>
              <a:rPr lang="en-US" sz="2000" dirty="0" smtClean="0"/>
              <a:t>21</a:t>
            </a:r>
            <a:r>
              <a:rPr lang="en-US" sz="2000" dirty="0" smtClean="0"/>
              <a:t>	     00010101	  	     </a:t>
            </a:r>
            <a:r>
              <a:rPr lang="en-US" sz="2000" dirty="0" smtClean="0"/>
              <a:t>-21        </a:t>
            </a:r>
            <a:r>
              <a:rPr lang="en-US" sz="2000" dirty="0" smtClean="0"/>
              <a:t>10010101</a:t>
            </a:r>
          </a:p>
          <a:p>
            <a:pPr lvl="2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   </a:t>
            </a:r>
            <a:r>
              <a:rPr lang="en-US" sz="2000" dirty="0" smtClean="0"/>
              <a:t>+</a:t>
            </a:r>
            <a:r>
              <a:rPr lang="en-US" sz="2000" dirty="0" smtClean="0"/>
              <a:t>20</a:t>
            </a:r>
            <a:r>
              <a:rPr lang="en-US" sz="2000" dirty="0" smtClean="0"/>
              <a:t>	 </a:t>
            </a:r>
            <a:r>
              <a:rPr lang="en-US" sz="2000" dirty="0" smtClean="0"/>
              <a:t>-   00010100</a:t>
            </a:r>
            <a:r>
              <a:rPr lang="en-US" sz="2000" dirty="0" smtClean="0"/>
              <a:t>	   	</a:t>
            </a:r>
            <a:r>
              <a:rPr lang="en-US" sz="2000" dirty="0" smtClean="0"/>
              <a:t>-   </a:t>
            </a:r>
            <a:r>
              <a:rPr lang="en-US" sz="2000" dirty="0" smtClean="0"/>
              <a:t>-20    </a:t>
            </a:r>
            <a:r>
              <a:rPr lang="en-US" sz="2000" dirty="0" smtClean="0"/>
              <a:t>-    10010100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     </a:t>
            </a:r>
            <a:r>
              <a:rPr lang="en-US" sz="2000" dirty="0" smtClean="0"/>
              <a:t>+</a:t>
            </a:r>
            <a:r>
              <a:rPr lang="en-US" sz="2000" dirty="0" smtClean="0"/>
              <a:t>1</a:t>
            </a:r>
            <a:r>
              <a:rPr lang="en-US" sz="2000" dirty="0" smtClean="0"/>
              <a:t>	     </a:t>
            </a:r>
            <a:r>
              <a:rPr lang="en-US" sz="2000" dirty="0" smtClean="0"/>
              <a:t>00000001</a:t>
            </a:r>
            <a:r>
              <a:rPr lang="en-US" sz="2000" dirty="0" smtClean="0"/>
              <a:t>	        	     </a:t>
            </a:r>
            <a:r>
              <a:rPr lang="en-US" sz="2000" dirty="0" smtClean="0"/>
              <a:t>-</a:t>
            </a:r>
            <a:r>
              <a:rPr lang="en-US" sz="2000" dirty="0" smtClean="0"/>
              <a:t>1</a:t>
            </a:r>
            <a:r>
              <a:rPr lang="en-US" sz="2000" dirty="0" smtClean="0"/>
              <a:t>           10000001</a:t>
            </a: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54864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486400"/>
            <a:ext cx="1447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5486400"/>
            <a:ext cx="152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5486400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</TotalTime>
  <Words>178</Words>
  <Application>Microsoft Office PowerPoint</Application>
  <PresentationFormat>On-screen Show (4:3)</PresentationFormat>
  <Paragraphs>99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 Addition  and  Subtraction         of          Signed Magnitude</vt:lpstr>
      <vt:lpstr>   Content </vt:lpstr>
      <vt:lpstr>            Signed Magnitude Number</vt:lpstr>
      <vt:lpstr>            Signed Magnitude Number</vt:lpstr>
      <vt:lpstr>  </vt:lpstr>
      <vt:lpstr>  </vt:lpstr>
      <vt:lpstr>   Addition</vt:lpstr>
      <vt:lpstr>   Addition</vt:lpstr>
      <vt:lpstr>   Subtraction</vt:lpstr>
      <vt:lpstr>   Subtraction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 Substraction of Signed Magnitude</dc:title>
  <dc:creator>Melvin</dc:creator>
  <cp:lastModifiedBy>Melvin</cp:lastModifiedBy>
  <cp:revision>26</cp:revision>
  <dcterms:created xsi:type="dcterms:W3CDTF">2016-05-01T12:02:03Z</dcterms:created>
  <dcterms:modified xsi:type="dcterms:W3CDTF">2016-05-01T18:26:42Z</dcterms:modified>
</cp:coreProperties>
</file>