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8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6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4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4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9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1A98-641E-4668-BA8F-7DD8C7989360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96A0-BF92-4AF6-8781-9624C588F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10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Congestion Control in virtual circuit subnets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Admission Control 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Once congestion detected no more new </a:t>
            </a:r>
            <a:r>
              <a:rPr lang="en-US" dirty="0" err="1" smtClean="0"/>
              <a:t>v.c</a:t>
            </a:r>
            <a:r>
              <a:rPr lang="en-US" dirty="0" smtClean="0"/>
              <a:t> setup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Allow new virtual circuit 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Carefully route all </a:t>
            </a:r>
            <a:r>
              <a:rPr lang="en-US" dirty="0" smtClean="0"/>
              <a:t>new </a:t>
            </a:r>
            <a:r>
              <a:rPr lang="en-US" dirty="0" err="1" smtClean="0"/>
              <a:t>v.cs</a:t>
            </a:r>
            <a:r>
              <a:rPr lang="en-US" dirty="0" smtClean="0"/>
              <a:t> </a:t>
            </a:r>
            <a:r>
              <a:rPr lang="en-US" dirty="0" smtClean="0"/>
              <a:t>around problem area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Negotiation 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Negotiate an agreement between host and  subnet when </a:t>
            </a:r>
            <a:r>
              <a:rPr lang="en-US" dirty="0" err="1" smtClean="0"/>
              <a:t>v.c</a:t>
            </a:r>
            <a:r>
              <a:rPr lang="en-US" dirty="0" smtClean="0"/>
              <a:t> set up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Guarantees no congestion since resources are reserved and hence available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Performed 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en-US" dirty="0" smtClean="0"/>
              <a:t>All the </a:t>
            </a:r>
            <a:r>
              <a:rPr lang="en-US" dirty="0" smtClean="0"/>
              <a:t>time, or, </a:t>
            </a:r>
            <a:endParaRPr lang="en-US" dirty="0" smtClean="0"/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en-US" dirty="0" smtClean="0"/>
              <a:t>Only when congestion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2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</TotalTime>
  <Words>61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Congestion Control in virtual circuit subnets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amina</dc:creator>
  <cp:lastModifiedBy>amina</cp:lastModifiedBy>
  <cp:revision>3</cp:revision>
  <dcterms:created xsi:type="dcterms:W3CDTF">2017-03-08T07:22:44Z</dcterms:created>
  <dcterms:modified xsi:type="dcterms:W3CDTF">2017-03-08T07:29:46Z</dcterms:modified>
</cp:coreProperties>
</file>