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1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cc757120(v=ws.10).aspx" TargetMode="External"/><Relationship Id="rId2" Type="http://schemas.openxmlformats.org/officeDocument/2006/relationships/hyperlink" Target="http://www.cisco.com/c/en/us/products/ios-nx-os-software/quality-of-service-qo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fewire.com/definition-of-qos-817890" TargetMode="External"/><Relationship Id="rId4" Type="http://schemas.openxmlformats.org/officeDocument/2006/relationships/hyperlink" Target="https://www.paloaltonetworks.com/documentation/glossary/what-is-quality-of-service-qo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QoS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100000">
              <a:schemeClr val="accent5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QoS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IN" dirty="0" err="1"/>
              <a:t>QoS</a:t>
            </a:r>
            <a:r>
              <a:rPr lang="en-IN" dirty="0"/>
              <a:t> is the set of techniques to manage network resources</a:t>
            </a:r>
            <a:r>
              <a:rPr lang="en-IN" dirty="0" smtClean="0"/>
              <a:t>.</a:t>
            </a:r>
          </a:p>
          <a:p>
            <a:pPr lvl="1"/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www.cisco.com/c/en/us/products/ios-nx-os-software/quality-of-service-qos/index.html</a:t>
            </a:r>
            <a:endParaRPr lang="en-IN" dirty="0" smtClean="0"/>
          </a:p>
          <a:p>
            <a:pPr lvl="1"/>
            <a:endParaRPr lang="en-IN" dirty="0"/>
          </a:p>
          <a:p>
            <a:r>
              <a:rPr lang="en-IN" dirty="0" smtClean="0"/>
              <a:t>Quality </a:t>
            </a:r>
            <a:r>
              <a:rPr lang="en-IN" dirty="0"/>
              <a:t>of Service (</a:t>
            </a:r>
            <a:r>
              <a:rPr lang="en-IN" dirty="0" err="1"/>
              <a:t>QoS</a:t>
            </a:r>
            <a:r>
              <a:rPr lang="en-IN" dirty="0"/>
              <a:t>) for networks is an industry-wide set of standards and mechanisms for ensuring high-quality performance for critical </a:t>
            </a:r>
            <a:r>
              <a:rPr lang="en-IN" dirty="0" smtClean="0"/>
              <a:t>applications</a:t>
            </a:r>
          </a:p>
          <a:p>
            <a:pPr lvl="1"/>
            <a:r>
              <a:rPr lang="en-IN" dirty="0">
                <a:hlinkClick r:id="rId3"/>
              </a:rPr>
              <a:t>https://technet.microsoft.com/en-us/library/cc757120(v=ws.10).</a:t>
            </a:r>
            <a:r>
              <a:rPr lang="en-IN" dirty="0" smtClean="0">
                <a:hlinkClick r:id="rId3"/>
              </a:rPr>
              <a:t>aspx</a:t>
            </a:r>
            <a:endParaRPr lang="en-IN" dirty="0" smtClean="0"/>
          </a:p>
          <a:p>
            <a:r>
              <a:rPr lang="en-IN" dirty="0"/>
              <a:t>is a set of technologies that work on a network to guarantee its ability to dependably run high-priority applications and traffic under limited network </a:t>
            </a:r>
            <a:r>
              <a:rPr lang="en-IN" dirty="0" smtClean="0"/>
              <a:t>capacity</a:t>
            </a:r>
          </a:p>
          <a:p>
            <a:pPr lvl="1"/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www.paloaltonetworks.com/documentation/glossary/what-is-quality-of-service-qos</a:t>
            </a:r>
            <a:endParaRPr lang="en-IN" dirty="0" smtClean="0"/>
          </a:p>
          <a:p>
            <a:r>
              <a:rPr lang="en-IN" b="1" dirty="0" err="1"/>
              <a:t>QoS</a:t>
            </a:r>
            <a:r>
              <a:rPr lang="en-IN" dirty="0"/>
              <a:t> (Quality of Service) refers to a broad set of networking technologies and techniques designed to guarantee predicable levels of network </a:t>
            </a:r>
            <a:r>
              <a:rPr lang="en-IN" dirty="0" smtClean="0"/>
              <a:t>performance</a:t>
            </a:r>
          </a:p>
          <a:p>
            <a:pPr lvl="1"/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www.lifewire.com/definition-of-qos-817890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68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Aim – to provide quality of service matched to </a:t>
            </a:r>
            <a:r>
              <a:rPr lang="en-US" dirty="0" smtClean="0"/>
              <a:t>applications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Parameters – </a:t>
            </a:r>
          </a:p>
          <a:p>
            <a:pPr lvl="1"/>
            <a:r>
              <a:rPr lang="en-US" dirty="0" smtClean="0"/>
              <a:t>There are 4 parameters of a flow that explains the kind of </a:t>
            </a:r>
            <a:r>
              <a:rPr lang="en-US" dirty="0" err="1" smtClean="0"/>
              <a:t>QoS</a:t>
            </a:r>
            <a:r>
              <a:rPr lang="en-US" dirty="0" smtClean="0"/>
              <a:t> an application needs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Delay </a:t>
            </a:r>
          </a:p>
          <a:p>
            <a:pPr lvl="1"/>
            <a:r>
              <a:rPr lang="en-US" dirty="0" smtClean="0"/>
              <a:t>Jitter </a:t>
            </a:r>
          </a:p>
          <a:p>
            <a:pPr lvl="1"/>
            <a:r>
              <a:rPr lang="en-US" dirty="0" smtClean="0"/>
              <a:t>Bandwidth  </a:t>
            </a:r>
          </a:p>
        </p:txBody>
      </p:sp>
    </p:spTree>
    <p:extLst>
      <p:ext uri="{BB962C8B-B14F-4D97-AF65-F5344CB8AC3E}">
        <p14:creationId xmlns:p14="http://schemas.microsoft.com/office/powerpoint/2010/main" val="137208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</a:t>
            </a:r>
            <a:r>
              <a:rPr lang="en-IN" dirty="0"/>
              <a:t>Requirements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1" t="46263" r="25000" b="2159"/>
          <a:stretch/>
        </p:blipFill>
        <p:spPr bwMode="auto">
          <a:xfrm>
            <a:off x="990600" y="2286000"/>
            <a:ext cx="7159117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Shaping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variations </a:t>
            </a:r>
          </a:p>
          <a:p>
            <a:pPr lvl="1"/>
            <a:r>
              <a:rPr lang="en-US" dirty="0" smtClean="0"/>
              <a:t>Original </a:t>
            </a:r>
          </a:p>
          <a:p>
            <a:pPr lvl="1"/>
            <a:r>
              <a:rPr lang="en-US" dirty="0" smtClean="0"/>
              <a:t>Byte Counting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5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Bucket Algorithm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1" t="30317" r="12812" b="2407"/>
          <a:stretch/>
        </p:blipFill>
        <p:spPr bwMode="auto">
          <a:xfrm>
            <a:off x="152400" y="1861457"/>
            <a:ext cx="8801100" cy="440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Bucket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variations </a:t>
            </a:r>
          </a:p>
          <a:p>
            <a:pPr lvl="1"/>
            <a:r>
              <a:rPr lang="en-US" dirty="0" smtClean="0"/>
              <a:t>Count token</a:t>
            </a:r>
          </a:p>
          <a:p>
            <a:pPr lvl="1"/>
            <a:r>
              <a:rPr lang="en-US" dirty="0" smtClean="0"/>
              <a:t>Count bytes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1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Bucket Algorithm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7" t="18107" r="16161" b="5399"/>
          <a:stretch/>
        </p:blipFill>
        <p:spPr bwMode="auto">
          <a:xfrm>
            <a:off x="609600" y="1524000"/>
            <a:ext cx="8033658" cy="501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67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133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QoS</vt:lpstr>
      <vt:lpstr>QoS </vt:lpstr>
      <vt:lpstr>Quality of Service</vt:lpstr>
      <vt:lpstr>Application Requirements</vt:lpstr>
      <vt:lpstr>Traffic Shaping Techniques</vt:lpstr>
      <vt:lpstr>Leaky Bucket Algorithm</vt:lpstr>
      <vt:lpstr>Token Bucket Algorithm</vt:lpstr>
      <vt:lpstr>Token Bucket 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Shedding</dc:title>
  <dc:creator>amina</dc:creator>
  <cp:lastModifiedBy>amina</cp:lastModifiedBy>
  <cp:revision>18</cp:revision>
  <dcterms:created xsi:type="dcterms:W3CDTF">2006-08-16T00:00:00Z</dcterms:created>
  <dcterms:modified xsi:type="dcterms:W3CDTF">2017-03-10T04:28:17Z</dcterms:modified>
</cp:coreProperties>
</file>