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1143000"/>
          </a:xfrm>
        </p:spPr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Shortest Path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1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1 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4" t="18605" r="51260" b="56608"/>
          <a:stretch/>
        </p:blipFill>
        <p:spPr bwMode="auto">
          <a:xfrm>
            <a:off x="1524000" y="1780015"/>
            <a:ext cx="5638800" cy="3102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4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2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00200" y="2286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3484" y="22976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37338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7454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00400" y="2286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63684" y="22976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276600" y="37338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15862" y="37777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867400" y="2286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30684" y="22976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" name="Oval 13"/>
          <p:cNvSpPr/>
          <p:nvPr/>
        </p:nvSpPr>
        <p:spPr>
          <a:xfrm>
            <a:off x="4572000" y="3810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35284" y="3821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867400" y="3810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30684" y="38216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9" name="Straight Connector 18"/>
          <p:cNvCxnSpPr>
            <a:stCxn id="4" idx="6"/>
            <a:endCxn id="8" idx="2"/>
          </p:cNvCxnSpPr>
          <p:nvPr/>
        </p:nvCxnSpPr>
        <p:spPr>
          <a:xfrm>
            <a:off x="2057400" y="2514600"/>
            <a:ext cx="1143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4"/>
            <a:endCxn id="6" idx="0"/>
          </p:cNvCxnSpPr>
          <p:nvPr/>
        </p:nvCxnSpPr>
        <p:spPr>
          <a:xfrm>
            <a:off x="1828800" y="27432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6"/>
            <a:endCxn id="10" idx="2"/>
          </p:cNvCxnSpPr>
          <p:nvPr/>
        </p:nvCxnSpPr>
        <p:spPr>
          <a:xfrm>
            <a:off x="2057400" y="3962400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0" idx="0"/>
          </p:cNvCxnSpPr>
          <p:nvPr/>
        </p:nvCxnSpPr>
        <p:spPr>
          <a:xfrm>
            <a:off x="3429000" y="2743200"/>
            <a:ext cx="7620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2" idx="2"/>
          </p:cNvCxnSpPr>
          <p:nvPr/>
        </p:nvCxnSpPr>
        <p:spPr>
          <a:xfrm>
            <a:off x="3633578" y="2482334"/>
            <a:ext cx="2233822" cy="322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7" idx="0"/>
          </p:cNvCxnSpPr>
          <p:nvPr/>
        </p:nvCxnSpPr>
        <p:spPr>
          <a:xfrm>
            <a:off x="6089542" y="2743200"/>
            <a:ext cx="6412" cy="1078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4" idx="2"/>
          </p:cNvCxnSpPr>
          <p:nvPr/>
        </p:nvCxnSpPr>
        <p:spPr>
          <a:xfrm>
            <a:off x="3733800" y="4015740"/>
            <a:ext cx="838200" cy="22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029200" y="4006334"/>
            <a:ext cx="838200" cy="22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972418" y="2667000"/>
            <a:ext cx="1343444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542138" y="2688074"/>
            <a:ext cx="1343444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" idx="5"/>
            <a:endCxn id="17" idx="0"/>
          </p:cNvCxnSpPr>
          <p:nvPr/>
        </p:nvCxnSpPr>
        <p:spPr>
          <a:xfrm>
            <a:off x="3590645" y="2676245"/>
            <a:ext cx="2505309" cy="1145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3"/>
            <a:endCxn id="14" idx="0"/>
          </p:cNvCxnSpPr>
          <p:nvPr/>
        </p:nvCxnSpPr>
        <p:spPr>
          <a:xfrm flipH="1">
            <a:off x="4800600" y="2676245"/>
            <a:ext cx="1133755" cy="11337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5240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427436" y="2024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365314" y="4050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517714" y="2895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727514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200400" y="3124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173757" y="3124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260914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1148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191000" y="4050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334000" y="2743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194114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3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34490" y="31242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97774" y="3135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19358" y="417647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93909" y="41957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US" dirty="0"/>
          </a:p>
        </p:txBody>
      </p:sp>
      <p:cxnSp>
        <p:nvCxnSpPr>
          <p:cNvPr id="18" name="Straight Connector 17"/>
          <p:cNvCxnSpPr>
            <a:endCxn id="43" idx="3"/>
          </p:cNvCxnSpPr>
          <p:nvPr/>
        </p:nvCxnSpPr>
        <p:spPr>
          <a:xfrm flipV="1">
            <a:off x="1891129" y="2600045"/>
            <a:ext cx="842826" cy="551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4"/>
            <a:endCxn id="6" idx="0"/>
          </p:cNvCxnSpPr>
          <p:nvPr/>
        </p:nvCxnSpPr>
        <p:spPr>
          <a:xfrm>
            <a:off x="1863090" y="3581400"/>
            <a:ext cx="984868" cy="595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59972" y="3878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667000" y="22098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758857" y="22537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5410200" y="22098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502057" y="22537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810000" y="30480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901857" y="3091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4953000" y="42672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044857" y="43111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324600" y="35814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416457" y="362533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467600" y="2895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559457" y="293953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8" name="Straight Connector 57"/>
          <p:cNvCxnSpPr>
            <a:endCxn id="48" idx="2"/>
          </p:cNvCxnSpPr>
          <p:nvPr/>
        </p:nvCxnSpPr>
        <p:spPr>
          <a:xfrm flipV="1">
            <a:off x="3124200" y="2438400"/>
            <a:ext cx="2286000" cy="14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2" idx="2"/>
          </p:cNvCxnSpPr>
          <p:nvPr/>
        </p:nvCxnSpPr>
        <p:spPr>
          <a:xfrm>
            <a:off x="3091798" y="4419460"/>
            <a:ext cx="1861202" cy="76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54" idx="3"/>
          </p:cNvCxnSpPr>
          <p:nvPr/>
        </p:nvCxnSpPr>
        <p:spPr>
          <a:xfrm flipV="1">
            <a:off x="5410200" y="3971645"/>
            <a:ext cx="981355" cy="5505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770370" y="3276600"/>
            <a:ext cx="789087" cy="4599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56" idx="1"/>
          </p:cNvCxnSpPr>
          <p:nvPr/>
        </p:nvCxnSpPr>
        <p:spPr>
          <a:xfrm>
            <a:off x="5887750" y="2483704"/>
            <a:ext cx="1646805" cy="478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8" idx="5"/>
          </p:cNvCxnSpPr>
          <p:nvPr/>
        </p:nvCxnSpPr>
        <p:spPr>
          <a:xfrm>
            <a:off x="5800445" y="2600045"/>
            <a:ext cx="616012" cy="10252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3" idx="5"/>
            <a:endCxn id="50" idx="1"/>
          </p:cNvCxnSpPr>
          <p:nvPr/>
        </p:nvCxnSpPr>
        <p:spPr>
          <a:xfrm>
            <a:off x="3057245" y="2600045"/>
            <a:ext cx="819710" cy="514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6"/>
            <a:endCxn id="50" idx="2"/>
          </p:cNvCxnSpPr>
          <p:nvPr/>
        </p:nvCxnSpPr>
        <p:spPr>
          <a:xfrm flipV="1">
            <a:off x="2091690" y="3276600"/>
            <a:ext cx="171831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" idx="0"/>
            <a:endCxn id="50" idx="3"/>
          </p:cNvCxnSpPr>
          <p:nvPr/>
        </p:nvCxnSpPr>
        <p:spPr>
          <a:xfrm flipV="1">
            <a:off x="2847958" y="3438245"/>
            <a:ext cx="1028997" cy="7575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0" idx="5"/>
            <a:endCxn id="52" idx="0"/>
          </p:cNvCxnSpPr>
          <p:nvPr/>
        </p:nvCxnSpPr>
        <p:spPr>
          <a:xfrm>
            <a:off x="4200245" y="3438245"/>
            <a:ext cx="981355" cy="828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0" idx="6"/>
            <a:endCxn id="54" idx="2"/>
          </p:cNvCxnSpPr>
          <p:nvPr/>
        </p:nvCxnSpPr>
        <p:spPr>
          <a:xfrm>
            <a:off x="4267200" y="3276600"/>
            <a:ext cx="20574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0" idx="7"/>
            <a:endCxn id="48" idx="3"/>
          </p:cNvCxnSpPr>
          <p:nvPr/>
        </p:nvCxnSpPr>
        <p:spPr>
          <a:xfrm flipV="1">
            <a:off x="4200245" y="2600045"/>
            <a:ext cx="1276910" cy="514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1336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5939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974914" y="35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889314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965514" y="2057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419600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718114" y="2895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181600" y="32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879914" y="3657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705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318314" y="3440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870514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50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Dijkstra’s Shortest Path Algorithm</vt:lpstr>
      <vt:lpstr>Graph 1 </vt:lpstr>
      <vt:lpstr>Graph 2 </vt:lpstr>
      <vt:lpstr>Graph 3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1 </dc:title>
  <dc:creator>amina</dc:creator>
  <cp:lastModifiedBy>amina</cp:lastModifiedBy>
  <cp:revision>3</cp:revision>
  <dcterms:created xsi:type="dcterms:W3CDTF">2006-08-16T00:00:00Z</dcterms:created>
  <dcterms:modified xsi:type="dcterms:W3CDTF">2017-03-01T03:59:22Z</dcterms:modified>
</cp:coreProperties>
</file>