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19" r:id="rId3"/>
    <p:sldId id="315" r:id="rId4"/>
    <p:sldId id="328" r:id="rId5"/>
    <p:sldId id="325" r:id="rId6"/>
    <p:sldId id="326" r:id="rId7"/>
    <p:sldId id="327" r:id="rId8"/>
    <p:sldId id="308" r:id="rId9"/>
    <p:sldId id="309" r:id="rId10"/>
    <p:sldId id="32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5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7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1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5">
              <a:lumMod val="75000"/>
            </a:schemeClr>
          </a:fgClr>
          <a:bgClr>
            <a:schemeClr val="accent5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0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Distance Vector Routing Algorithm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42900" y="762000"/>
            <a:ext cx="6156458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8408" y="914400"/>
            <a:ext cx="26255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 connected to A </a:t>
            </a:r>
          </a:p>
          <a:p>
            <a:r>
              <a:rPr lang="en-US" sz="2800" dirty="0" smtClean="0"/>
              <a:t>A goes down </a:t>
            </a:r>
          </a:p>
          <a:p>
            <a:r>
              <a:rPr lang="en-US" sz="2800" dirty="0" smtClean="0"/>
              <a:t>B has no path to A </a:t>
            </a:r>
          </a:p>
          <a:p>
            <a:r>
              <a:rPr lang="en-US" sz="2800" dirty="0" smtClean="0"/>
              <a:t>B gets data to reach A via C </a:t>
            </a:r>
          </a:p>
          <a:p>
            <a:endParaRPr lang="en-US" sz="2800" dirty="0"/>
          </a:p>
          <a:p>
            <a:r>
              <a:rPr lang="en-US" sz="2800" dirty="0" smtClean="0"/>
              <a:t>But C takes to A via B </a:t>
            </a:r>
          </a:p>
          <a:p>
            <a:endParaRPr lang="en-IN" sz="28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600200" y="1676400"/>
            <a:ext cx="533400" cy="457200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00200" y="2133600"/>
            <a:ext cx="533400" cy="266700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00200" y="2514600"/>
            <a:ext cx="533400" cy="457200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00200" y="2971800"/>
            <a:ext cx="533400" cy="266700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3276600"/>
            <a:ext cx="533400" cy="457200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00200" y="3771900"/>
            <a:ext cx="533400" cy="266700"/>
          </a:xfrm>
          <a:prstGeom prst="straightConnector1">
            <a:avLst/>
          </a:prstGeom>
          <a:ln w="254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maintain a table with the </a:t>
            </a:r>
            <a:r>
              <a:rPr lang="en-US" dirty="0">
                <a:solidFill>
                  <a:srgbClr val="FFC000"/>
                </a:solidFill>
              </a:rPr>
              <a:t>best known distance to each destination </a:t>
            </a:r>
            <a:r>
              <a:rPr lang="en-US" dirty="0"/>
              <a:t>and which line to use to get there. Tables updated by </a:t>
            </a:r>
            <a:r>
              <a:rPr lang="en-US" dirty="0">
                <a:solidFill>
                  <a:srgbClr val="FFC000"/>
                </a:solidFill>
              </a:rPr>
              <a:t>exchanging information </a:t>
            </a:r>
            <a:r>
              <a:rPr lang="en-US" dirty="0"/>
              <a:t>with the neighbors.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5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IN" dirty="0" smtClean="0"/>
              <a:t>Each </a:t>
            </a:r>
            <a:r>
              <a:rPr lang="en-IN" dirty="0"/>
              <a:t>router </a:t>
            </a:r>
            <a:r>
              <a:rPr lang="en-IN" b="1" dirty="0">
                <a:solidFill>
                  <a:srgbClr val="FFFF00"/>
                </a:solidFill>
              </a:rPr>
              <a:t>periodically</a:t>
            </a:r>
            <a:r>
              <a:rPr lang="en-IN" dirty="0"/>
              <a:t> shares its knowledge about the entire network with its </a:t>
            </a:r>
            <a:r>
              <a:rPr lang="en-IN" dirty="0" smtClean="0"/>
              <a:t>neighbours</a:t>
            </a:r>
          </a:p>
          <a:p>
            <a:r>
              <a:rPr lang="en-IN" dirty="0" smtClean="0"/>
              <a:t>Each </a:t>
            </a:r>
            <a:r>
              <a:rPr lang="en-IN" dirty="0"/>
              <a:t>router has a </a:t>
            </a:r>
            <a:r>
              <a:rPr lang="en-IN" dirty="0" smtClean="0">
                <a:solidFill>
                  <a:srgbClr val="FFFF00"/>
                </a:solidFill>
              </a:rPr>
              <a:t>table(vector)</a:t>
            </a:r>
            <a:r>
              <a:rPr lang="en-IN" dirty="0" smtClean="0"/>
              <a:t> </a:t>
            </a:r>
            <a:r>
              <a:rPr lang="en-IN" dirty="0"/>
              <a:t>with information about network. These tables are updated by exchanging information with the immediate neighbours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is also known as </a:t>
            </a:r>
            <a:r>
              <a:rPr lang="en-IN" dirty="0" smtClean="0"/>
              <a:t>Bellman-Ford</a:t>
            </a:r>
            <a:r>
              <a:rPr lang="en-IN" dirty="0"/>
              <a:t> or Ford-Fulkerson Algorithm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6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Router </a:t>
            </a:r>
            <a:r>
              <a:rPr lang="en-IN" dirty="0"/>
              <a:t>is assumed to know the ‘‘distance’’ to each of its </a:t>
            </a:r>
            <a:r>
              <a:rPr lang="en-IN" dirty="0" smtClean="0"/>
              <a:t>neighbours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Z:\distance vector top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028700"/>
            <a:ext cx="78105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9722" r="19687" b="40139"/>
          <a:stretch/>
        </p:blipFill>
        <p:spPr bwMode="auto">
          <a:xfrm>
            <a:off x="762000" y="381000"/>
            <a:ext cx="76581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60556" r="69062" b="11666"/>
          <a:stretch/>
        </p:blipFill>
        <p:spPr bwMode="auto">
          <a:xfrm>
            <a:off x="533400" y="3505200"/>
            <a:ext cx="14859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70858"/>
              </p:ext>
            </p:extLst>
          </p:nvPr>
        </p:nvGraphicFramePr>
        <p:xfrm>
          <a:off x="6477000" y="3505200"/>
          <a:ext cx="243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</a:t>
                      </a:r>
                      <a:endParaRPr lang="en-IN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Net1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Net2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Net3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Net4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Net5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Net6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1" t="60556" r="35781" b="11666"/>
          <a:stretch/>
        </p:blipFill>
        <p:spPr bwMode="auto">
          <a:xfrm>
            <a:off x="3790950" y="3505200"/>
            <a:ext cx="16383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60556" r="52344" b="11666"/>
          <a:stretch/>
        </p:blipFill>
        <p:spPr bwMode="auto">
          <a:xfrm>
            <a:off x="2124075" y="3505200"/>
            <a:ext cx="15811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t="19167" r="23125" b="43611"/>
          <a:stretch/>
        </p:blipFill>
        <p:spPr bwMode="auto">
          <a:xfrm>
            <a:off x="914400" y="685800"/>
            <a:ext cx="72771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9" t="59444" r="32969" b="8611"/>
          <a:stretch/>
        </p:blipFill>
        <p:spPr bwMode="auto">
          <a:xfrm>
            <a:off x="1752600" y="3733800"/>
            <a:ext cx="519485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85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304800" y="6197600"/>
            <a:ext cx="8839199" cy="660400"/>
          </a:xfrm>
        </p:spPr>
        <p:txBody>
          <a:bodyPr>
            <a:normAutofit fontScale="70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(a) network </a:t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(b) Input from </a:t>
            </a:r>
            <a:r>
              <a:rPr lang="en-US" i="1" dirty="0" smtClean="0">
                <a:latin typeface="Arial" charset="0"/>
                <a:cs typeface="Arial" charset="0"/>
              </a:rPr>
              <a:t>A, I, H, K, and the new routing table 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i="1" dirty="0" smtClean="0">
                <a:latin typeface="Arial" charset="0"/>
                <a:cs typeface="Arial" charset="0"/>
              </a:rPr>
              <a:t>J.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42" b="44429"/>
          <a:stretch/>
        </p:blipFill>
        <p:spPr bwMode="auto">
          <a:xfrm>
            <a:off x="228600" y="1295400"/>
            <a:ext cx="3505200" cy="319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113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Distance Vector Routing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4" b="7138"/>
          <a:stretch/>
        </p:blipFill>
        <p:spPr bwMode="auto">
          <a:xfrm>
            <a:off x="3962400" y="1143000"/>
            <a:ext cx="4876800" cy="516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1" y="5181600"/>
            <a:ext cx="2819400" cy="6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Aim – J to G </a:t>
            </a:r>
          </a:p>
        </p:txBody>
      </p:sp>
    </p:spTree>
    <p:extLst>
      <p:ext uri="{BB962C8B-B14F-4D97-AF65-F5344CB8AC3E}">
        <p14:creationId xmlns:p14="http://schemas.microsoft.com/office/powerpoint/2010/main" val="6604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Count-to-Infinity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791200" y="1543050"/>
            <a:ext cx="3200400" cy="379095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 is down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 is up (Good news)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A-B exchange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B-C exchange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C-D exchange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D-E exchange 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9050" y="1524000"/>
            <a:ext cx="549274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7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174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Distance Vector Routing Algorithm </vt:lpstr>
      <vt:lpstr>PowerPoint Presentation</vt:lpstr>
      <vt:lpstr>Facts</vt:lpstr>
      <vt:lpstr>Assumption </vt:lpstr>
      <vt:lpstr>PowerPoint Presentation</vt:lpstr>
      <vt:lpstr>PowerPoint Presentation</vt:lpstr>
      <vt:lpstr>PowerPoint Presentation</vt:lpstr>
      <vt:lpstr>Distance Vector Routing</vt:lpstr>
      <vt:lpstr>The Count-to-Infinity Problem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</dc:title>
  <dc:creator>amina</dc:creator>
  <cp:lastModifiedBy>amina</cp:lastModifiedBy>
  <cp:revision>87</cp:revision>
  <dcterms:created xsi:type="dcterms:W3CDTF">2006-08-16T00:00:00Z</dcterms:created>
  <dcterms:modified xsi:type="dcterms:W3CDTF">2017-03-06T03:10:37Z</dcterms:modified>
</cp:coreProperties>
</file>