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0" r:id="rId9"/>
    <p:sldId id="271" r:id="rId10"/>
    <p:sldId id="26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29490D-39A0-4F46-A6A9-D53D128645BD}">
          <p14:sldIdLst>
            <p14:sldId id="256"/>
            <p14:sldId id="257"/>
            <p14:sldId id="263"/>
            <p14:sldId id="264"/>
            <p14:sldId id="265"/>
            <p14:sldId id="266"/>
            <p14:sldId id="267"/>
            <p14:sldId id="270"/>
            <p14:sldId id="271"/>
            <p14:sldId id="26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Distributing the Link State Packets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packet buffer for router </a:t>
            </a:r>
            <a:r>
              <a:rPr lang="en-US" altLang="en-US" i="1" dirty="0" smtClean="0">
                <a:latin typeface="Arial" charset="0"/>
                <a:cs typeface="Arial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 in previous slide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38325"/>
            <a:ext cx="841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5 - </a:t>
            </a:r>
            <a:r>
              <a:rPr lang="en-IN" dirty="0"/>
              <a:t>Computing the New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router has </a:t>
            </a:r>
            <a:r>
              <a:rPr lang="en-IN" dirty="0"/>
              <a:t>accumulated a full set of link state </a:t>
            </a:r>
            <a:r>
              <a:rPr lang="en-IN" dirty="0" smtClean="0"/>
              <a:t>packets</a:t>
            </a:r>
          </a:p>
          <a:p>
            <a:r>
              <a:rPr lang="en-IN" dirty="0" err="1"/>
              <a:t>Dijkstra’s</a:t>
            </a:r>
            <a:r>
              <a:rPr lang="en-IN" dirty="0"/>
              <a:t> algorithm can be run locally to construct the shortest paths </a:t>
            </a:r>
            <a:r>
              <a:rPr lang="en-IN" dirty="0" smtClean="0"/>
              <a:t>to all </a:t>
            </a:r>
            <a:r>
              <a:rPr lang="en-IN" dirty="0"/>
              <a:t>possible destinations</a:t>
            </a:r>
          </a:p>
        </p:txBody>
      </p:sp>
    </p:spTree>
    <p:extLst>
      <p:ext uri="{BB962C8B-B14F-4D97-AF65-F5344CB8AC3E}">
        <p14:creationId xmlns:p14="http://schemas.microsoft.com/office/powerpoint/2010/main" val="14146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Task of each router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5263" y="1543050"/>
            <a:ext cx="8948737" cy="503872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IN" sz="2800" dirty="0">
                <a:solidFill>
                  <a:srgbClr val="FFFF00"/>
                </a:solidFill>
              </a:rPr>
              <a:t>Discover its </a:t>
            </a:r>
            <a:r>
              <a:rPr lang="en-IN" sz="2800" dirty="0" smtClean="0">
                <a:solidFill>
                  <a:srgbClr val="FFFF00"/>
                </a:solidFill>
              </a:rPr>
              <a:t>neighbours </a:t>
            </a:r>
            <a:r>
              <a:rPr lang="en-IN" sz="2800" dirty="0">
                <a:solidFill>
                  <a:srgbClr val="FFFF00"/>
                </a:solidFill>
              </a:rPr>
              <a:t>and learn their network addresses.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</a:t>
            </a:r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distance or cost metric to each of its </a:t>
            </a:r>
            <a:r>
              <a:rPr lang="en-I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neighbours.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Construct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a packet telling all it has just learned.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>
                <a:solidFill>
                  <a:srgbClr val="92D050"/>
                </a:solidFill>
              </a:rPr>
              <a:t>Send </a:t>
            </a:r>
            <a:r>
              <a:rPr lang="en-IN" sz="2800" dirty="0">
                <a:solidFill>
                  <a:srgbClr val="92D050"/>
                </a:solidFill>
              </a:rPr>
              <a:t>this packet to and receive packets from all other routers.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 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shortest path to every other router</a:t>
            </a:r>
            <a:r>
              <a:rPr lang="en-I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en-US" alt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1 - Learning </a:t>
            </a:r>
            <a:r>
              <a:rPr lang="en-IN" dirty="0"/>
              <a:t>about the </a:t>
            </a:r>
            <a:r>
              <a:rPr lang="en-IN" dirty="0" smtClean="0"/>
              <a:t>Neighbours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send </a:t>
            </a:r>
            <a:r>
              <a:rPr lang="en-IN" dirty="0"/>
              <a:t>a special </a:t>
            </a:r>
            <a:r>
              <a:rPr lang="en-IN" dirty="0">
                <a:solidFill>
                  <a:srgbClr val="FFFF00"/>
                </a:solidFill>
              </a:rPr>
              <a:t>HELLO</a:t>
            </a:r>
            <a:r>
              <a:rPr lang="en-IN" dirty="0"/>
              <a:t> packet on each </a:t>
            </a:r>
            <a:r>
              <a:rPr lang="en-IN" dirty="0" smtClean="0"/>
              <a:t>point-to-point line.</a:t>
            </a:r>
          </a:p>
          <a:p>
            <a:r>
              <a:rPr lang="en-IN" dirty="0"/>
              <a:t>router on the other end is expected to send back a reply giving its </a:t>
            </a:r>
            <a:r>
              <a:rPr lang="en-IN" dirty="0" smtClean="0"/>
              <a:t>name(unique)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IN" dirty="0"/>
              <a:t>Setting Link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packet, </a:t>
            </a:r>
            <a:r>
              <a:rPr lang="en-US" dirty="0" smtClean="0">
                <a:solidFill>
                  <a:srgbClr val="FFFF00"/>
                </a:solidFill>
              </a:rPr>
              <a:t>ECHO</a:t>
            </a:r>
            <a:r>
              <a:rPr lang="en-US" dirty="0" smtClean="0"/>
              <a:t>, is used to determine the delay between two nodes </a:t>
            </a:r>
          </a:p>
          <a:p>
            <a:r>
              <a:rPr lang="en-US" dirty="0" smtClean="0"/>
              <a:t>Round-trip time  / 2  = estimated delay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3 - </a:t>
            </a:r>
            <a:r>
              <a:rPr lang="en-IN" dirty="0"/>
              <a:t>Building Link State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371599"/>
          </a:xfrm>
        </p:spPr>
        <p:txBody>
          <a:bodyPr numCol="2">
            <a:normAutofit/>
          </a:bodyPr>
          <a:lstStyle/>
          <a:p>
            <a:pPr lvl="1"/>
            <a:r>
              <a:rPr lang="en-IN" dirty="0" smtClean="0"/>
              <a:t>identity </a:t>
            </a:r>
            <a:r>
              <a:rPr lang="en-IN" dirty="0"/>
              <a:t>of the </a:t>
            </a:r>
            <a:r>
              <a:rPr lang="en-IN" dirty="0" smtClean="0"/>
              <a:t>sender</a:t>
            </a:r>
          </a:p>
          <a:p>
            <a:pPr lvl="1"/>
            <a:r>
              <a:rPr lang="en-IN" dirty="0" smtClean="0"/>
              <a:t>sequence </a:t>
            </a:r>
            <a:r>
              <a:rPr lang="en-IN" dirty="0"/>
              <a:t>number </a:t>
            </a:r>
            <a:endParaRPr lang="en-IN" dirty="0" smtClean="0"/>
          </a:p>
          <a:p>
            <a:pPr lvl="1"/>
            <a:r>
              <a:rPr lang="en-IN" dirty="0" smtClean="0"/>
              <a:t>age </a:t>
            </a:r>
          </a:p>
          <a:p>
            <a:pPr lvl="1"/>
            <a:r>
              <a:rPr lang="en-IN" dirty="0" smtClean="0"/>
              <a:t>list </a:t>
            </a:r>
            <a:r>
              <a:rPr lang="en-IN" dirty="0"/>
              <a:t>of </a:t>
            </a:r>
            <a:r>
              <a:rPr lang="en-IN" dirty="0" smtClean="0"/>
              <a:t>neighbours.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22840" r="10134" b="18605"/>
          <a:stretch/>
        </p:blipFill>
        <p:spPr bwMode="auto">
          <a:xfrm>
            <a:off x="0" y="3325585"/>
            <a:ext cx="9144000" cy="34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1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Building the link state packets is easy. </a:t>
            </a:r>
            <a:r>
              <a:rPr lang="en-IN" dirty="0" smtClean="0"/>
              <a:t>The </a:t>
            </a:r>
            <a:r>
              <a:rPr lang="en-IN" dirty="0"/>
              <a:t>hard part is determining when </a:t>
            </a:r>
            <a:r>
              <a:rPr lang="en-IN" dirty="0" smtClean="0"/>
              <a:t>to build </a:t>
            </a:r>
            <a:r>
              <a:rPr lang="en-IN" dirty="0"/>
              <a:t>them. </a:t>
            </a:r>
            <a:endParaRPr lang="en-IN" dirty="0" smtClean="0"/>
          </a:p>
          <a:p>
            <a:pPr lvl="1"/>
            <a:r>
              <a:rPr lang="en-IN" dirty="0" smtClean="0"/>
              <a:t>Build </a:t>
            </a:r>
            <a:r>
              <a:rPr lang="en-IN" dirty="0"/>
              <a:t>them </a:t>
            </a:r>
            <a:r>
              <a:rPr lang="en-IN" dirty="0" smtClean="0"/>
              <a:t>periodically</a:t>
            </a:r>
          </a:p>
          <a:p>
            <a:pPr lvl="1"/>
            <a:r>
              <a:rPr lang="en-US" dirty="0" smtClean="0"/>
              <a:t>Or </a:t>
            </a:r>
          </a:p>
          <a:p>
            <a:pPr lvl="1"/>
            <a:r>
              <a:rPr lang="en-IN" dirty="0" smtClean="0"/>
              <a:t>Build </a:t>
            </a:r>
            <a:r>
              <a:rPr lang="en-IN" dirty="0"/>
              <a:t>them when some significant event </a:t>
            </a:r>
            <a:r>
              <a:rPr lang="en-IN" dirty="0" smtClean="0"/>
              <a:t>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4 - </a:t>
            </a:r>
            <a:r>
              <a:rPr lang="en-IN" dirty="0"/>
              <a:t>Distributing the Link State Packets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</a:t>
            </a:r>
            <a:r>
              <a:rPr lang="en-IN" dirty="0" smtClean="0"/>
              <a:t>of the </a:t>
            </a:r>
            <a:r>
              <a:rPr lang="en-IN" dirty="0"/>
              <a:t>routers must get all of the link state packets quickly and </a:t>
            </a:r>
            <a:r>
              <a:rPr lang="en-IN" dirty="0" smtClean="0"/>
              <a:t>reliably</a:t>
            </a:r>
          </a:p>
          <a:p>
            <a:r>
              <a:rPr lang="en-US" dirty="0" smtClean="0"/>
              <a:t>Fundamental idea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Flooding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8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Damming Flooding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Sequence Number </a:t>
            </a:r>
          </a:p>
          <a:p>
            <a:pPr lvl="1"/>
            <a:r>
              <a:rPr lang="en-US" dirty="0" smtClean="0"/>
              <a:t>Distinguish between old and new packet</a:t>
            </a:r>
          </a:p>
          <a:p>
            <a:pPr lvl="1"/>
            <a:r>
              <a:rPr lang="en-US" dirty="0" smtClean="0"/>
              <a:t>E</a:t>
            </a:r>
            <a:r>
              <a:rPr lang="en-IN" dirty="0" smtClean="0"/>
              <a:t>ach </a:t>
            </a:r>
            <a:r>
              <a:rPr lang="en-IN" dirty="0"/>
              <a:t>packet </a:t>
            </a:r>
            <a:r>
              <a:rPr lang="en-IN" dirty="0" smtClean="0"/>
              <a:t>contains a </a:t>
            </a:r>
            <a:r>
              <a:rPr lang="en-IN" dirty="0"/>
              <a:t>sequence number that is incremented for each new packet </a:t>
            </a:r>
            <a:r>
              <a:rPr lang="en-IN" dirty="0" smtClean="0"/>
              <a:t>sent</a:t>
            </a:r>
          </a:p>
          <a:p>
            <a:pPr lvl="1"/>
            <a:r>
              <a:rPr lang="en-IN" dirty="0"/>
              <a:t>Routers </a:t>
            </a:r>
            <a:r>
              <a:rPr lang="en-IN" dirty="0" smtClean="0"/>
              <a:t>keep track </a:t>
            </a:r>
            <a:r>
              <a:rPr lang="en-IN" dirty="0"/>
              <a:t>of all the (source router, sequence) pairs they </a:t>
            </a:r>
            <a:r>
              <a:rPr lang="en-IN" dirty="0" smtClean="0"/>
              <a:t>see</a:t>
            </a:r>
          </a:p>
          <a:p>
            <a:pPr lvl="2"/>
            <a:r>
              <a:rPr lang="en-US" dirty="0" smtClean="0"/>
              <a:t>New packets forwarded </a:t>
            </a:r>
          </a:p>
          <a:p>
            <a:pPr lvl="2"/>
            <a:r>
              <a:rPr lang="en-US" dirty="0" smtClean="0"/>
              <a:t>Old packets discarded </a:t>
            </a:r>
          </a:p>
          <a:p>
            <a:pPr lvl="2"/>
            <a:r>
              <a:rPr lang="en-US" dirty="0" smtClean="0"/>
              <a:t>Packets with higher sequence number </a:t>
            </a:r>
            <a:r>
              <a:rPr lang="en-US" dirty="0" smtClean="0">
                <a:sym typeface="Wingdings" panose="05000000000000000000" pitchFamily="2" charset="2"/>
              </a:rPr>
              <a:t> fresh </a:t>
            </a:r>
          </a:p>
          <a:p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Age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Remove packets that are circulating that are aged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tackle lost of sequence number due to various reasons, </a:t>
            </a:r>
            <a:r>
              <a:rPr lang="en-US" b="1" dirty="0" smtClean="0">
                <a:sym typeface="Wingdings" panose="05000000000000000000" pitchFamily="2" charset="2"/>
              </a:rPr>
              <a:t>age</a:t>
            </a:r>
            <a:r>
              <a:rPr lang="en-US" dirty="0" smtClean="0">
                <a:sym typeface="Wingdings" panose="05000000000000000000" pitchFamily="2" charset="2"/>
              </a:rPr>
              <a:t> is used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Decrement age every second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age hits zero, packet discarded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receiving an LSP, it is not flooded immediately. It is held in an area </a:t>
            </a:r>
            <a:r>
              <a:rPr lang="en-IN" dirty="0" smtClean="0"/>
              <a:t>to </a:t>
            </a:r>
            <a:r>
              <a:rPr lang="en-IN" dirty="0"/>
              <a:t>wait a short while in case </a:t>
            </a:r>
            <a:r>
              <a:rPr lang="en-IN" dirty="0" smtClean="0"/>
              <a:t>more links </a:t>
            </a:r>
            <a:r>
              <a:rPr lang="en-IN" dirty="0"/>
              <a:t>are coming up or going </a:t>
            </a:r>
            <a:r>
              <a:rPr lang="en-IN" dirty="0" smtClean="0"/>
              <a:t>down</a:t>
            </a:r>
          </a:p>
          <a:p>
            <a:r>
              <a:rPr lang="en-IN" dirty="0"/>
              <a:t>If another link state packet from the </a:t>
            </a:r>
            <a:r>
              <a:rPr lang="en-IN" dirty="0" smtClean="0"/>
              <a:t>same source </a:t>
            </a:r>
            <a:r>
              <a:rPr lang="en-IN" dirty="0"/>
              <a:t>comes in before the first packet is transmitted, their sequence numbers </a:t>
            </a:r>
            <a:r>
              <a:rPr lang="en-IN" dirty="0" smtClean="0"/>
              <a:t>are compared.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If they are equal, the duplicate is discarded.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they are different, </a:t>
            </a:r>
            <a:r>
              <a:rPr lang="en-IN" dirty="0" smtClean="0"/>
              <a:t>the older </a:t>
            </a:r>
            <a:r>
              <a:rPr lang="en-IN" dirty="0"/>
              <a:t>one is thrown out.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guard against errors on the links, all link state </a:t>
            </a:r>
            <a:r>
              <a:rPr lang="en-IN" dirty="0" smtClean="0"/>
              <a:t>packets are </a:t>
            </a:r>
            <a:r>
              <a:rPr lang="en-IN" dirty="0"/>
              <a:t>acknowledged.</a:t>
            </a:r>
          </a:p>
        </p:txBody>
      </p:sp>
    </p:spTree>
    <p:extLst>
      <p:ext uri="{BB962C8B-B14F-4D97-AF65-F5344CB8AC3E}">
        <p14:creationId xmlns:p14="http://schemas.microsoft.com/office/powerpoint/2010/main" val="14927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420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LINK STATE ROUTING</vt:lpstr>
      <vt:lpstr>Task of each router</vt:lpstr>
      <vt:lpstr>STEP 1 - Learning about the Neighbours</vt:lpstr>
      <vt:lpstr>STEP 2 - Setting Link Costs</vt:lpstr>
      <vt:lpstr>STEP 3 - Building Link State Packets</vt:lpstr>
      <vt:lpstr>PowerPoint Presentation</vt:lpstr>
      <vt:lpstr>STEP 4 - Distributing the Link State Packets </vt:lpstr>
      <vt:lpstr>Damming Flooding </vt:lpstr>
      <vt:lpstr>PowerPoint Presentation</vt:lpstr>
      <vt:lpstr>Distributing the Link State Packets</vt:lpstr>
      <vt:lpstr>Step 5 - Computing the New Routes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</dc:title>
  <dc:creator>amina</dc:creator>
  <cp:lastModifiedBy>amina</cp:lastModifiedBy>
  <cp:revision>28</cp:revision>
  <dcterms:created xsi:type="dcterms:W3CDTF">2006-08-16T00:00:00Z</dcterms:created>
  <dcterms:modified xsi:type="dcterms:W3CDTF">2017-03-07T02:48:47Z</dcterms:modified>
</cp:coreProperties>
</file>